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4"/>
  </p:notesMasterIdLst>
  <p:handoutMasterIdLst>
    <p:handoutMasterId r:id="rId25"/>
  </p:handoutMasterIdLst>
  <p:sldIdLst>
    <p:sldId id="257" r:id="rId3"/>
    <p:sldId id="259" r:id="rId4"/>
    <p:sldId id="260" r:id="rId5"/>
    <p:sldId id="277" r:id="rId6"/>
    <p:sldId id="278" r:id="rId7"/>
    <p:sldId id="264" r:id="rId8"/>
    <p:sldId id="265" r:id="rId9"/>
    <p:sldId id="279" r:id="rId10"/>
    <p:sldId id="266" r:id="rId11"/>
    <p:sldId id="293" r:id="rId12"/>
    <p:sldId id="280" r:id="rId13"/>
    <p:sldId id="294" r:id="rId14"/>
    <p:sldId id="297" r:id="rId15"/>
    <p:sldId id="295" r:id="rId16"/>
    <p:sldId id="298" r:id="rId17"/>
    <p:sldId id="300" r:id="rId18"/>
    <p:sldId id="303" r:id="rId19"/>
    <p:sldId id="309" r:id="rId20"/>
    <p:sldId id="307" r:id="rId21"/>
    <p:sldId id="302" r:id="rId22"/>
    <p:sldId id="272" r:id="rId23"/>
  </p:sldIdLst>
  <p:sldSz cx="12192000" cy="6858000"/>
  <p:notesSz cx="6858000" cy="9144000"/>
  <p:embeddedFontLst>
    <p:embeddedFont>
      <p:font typeface="Calibri" pitchFamily="34" charset="0"/>
      <p:regular r:id="rId26"/>
      <p:bold r:id="rId27"/>
      <p:italic r:id="rId28"/>
      <p:boldItalic r:id="rId29"/>
    </p:embeddedFont>
    <p:embeddedFont>
      <p:font typeface="等线 Light" pitchFamily="2" charset="-122"/>
      <p:regular r:id="rId30"/>
    </p:embeddedFont>
    <p:embeddedFont>
      <p:font typeface="微软雅黑" pitchFamily="34" charset="-122"/>
      <p:regular r:id="rId31"/>
      <p:bold r:id="rId32"/>
    </p:embeddedFont>
    <p:embeddedFont>
      <p:font typeface="等线" pitchFamily="2" charset="-122"/>
      <p:regular r:id="rId33"/>
      <p:bold r:id="rId34"/>
    </p:embeddedFont>
    <p:embeddedFont>
      <p:font typeface="汉仪润圆-55W" charset="-122"/>
      <p:regular r:id="rId35"/>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EB8B4"/>
    <a:srgbClr val="FFFCF5"/>
    <a:srgbClr val="ACDFE8"/>
    <a:srgbClr val="6CC7D6"/>
    <a:srgbClr val="20252C"/>
    <a:srgbClr val="DEAD64"/>
    <a:srgbClr val="E6C18A"/>
    <a:srgbClr val="F8F2BF"/>
    <a:srgbClr val="A51F24"/>
    <a:srgbClr val="9B28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956" autoAdjust="0"/>
    <p:restoredTop sz="94660"/>
  </p:normalViewPr>
  <p:slideViewPr>
    <p:cSldViewPr snapToGrid="0">
      <p:cViewPr varScale="1">
        <p:scale>
          <a:sx n="125" d="100"/>
          <a:sy n="125" d="100"/>
        </p:scale>
        <p:origin x="-917" y="-149"/>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font" Target="fonts/font9.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2022/2/24</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742633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2022/2/24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1788506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2.xml"/><Relationship Id="rId5" Type="http://schemas.openxmlformats.org/officeDocument/2006/relationships/tags" Target="../tags/tag21.xml"/><Relationship Id="rId4" Type="http://schemas.openxmlformats.org/officeDocument/2006/relationships/tags" Target="../tags/tag20.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2.xml"/><Relationship Id="rId4" Type="http://schemas.openxmlformats.org/officeDocument/2006/relationships/tags" Target="../tags/tag39.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2.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2.xml"/><Relationship Id="rId5" Type="http://schemas.openxmlformats.org/officeDocument/2006/relationships/tags" Target="../tags/tag53.xml"/><Relationship Id="rId4" Type="http://schemas.openxmlformats.org/officeDocument/2006/relationships/tags" Target="../tags/tag52.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2.xml"/><Relationship Id="rId4" Type="http://schemas.openxmlformats.org/officeDocument/2006/relationships/tags" Target="../tags/tag57.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2.xml"/><Relationship Id="rId5" Type="http://schemas.openxmlformats.org/officeDocument/2006/relationships/tags" Target="../tags/tag62.xml"/><Relationship Id="rId4" Type="http://schemas.openxmlformats.org/officeDocument/2006/relationships/tags" Target="../tags/tag6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185D51-3D05-4571-A283-B4A35CD20CD1}" type="datetimeFigureOut">
              <a:rPr lang="zh-CN" altLang="en-US" smtClean="0"/>
              <a:t>2022/2/24</a:t>
            </a:fld>
            <a:endParaRPr lang="zh-CN" altLang="en-US"/>
          </a:p>
        </p:txBody>
      </p:sp>
      <p:sp>
        <p:nvSpPr>
          <p:cNvPr id="5" name="页脚占位符 4"/>
          <p:cNvSpPr>
            <a:spLocks noGrp="1"/>
          </p:cNvSpPr>
          <p:nvPr>
            <p:ph type="ftr" sz="quarter" idx="11"/>
          </p:nvPr>
        </p:nvSpPr>
        <p:spPr/>
        <p:txBody>
          <a:bodyPr/>
          <a:lstStyle/>
          <a:p>
            <a:r>
              <a:rPr lang="zh-CN" altLang="en-US"/>
              <a:t>蚌埠工商学院</a:t>
            </a:r>
          </a:p>
        </p:txBody>
      </p:sp>
      <p:sp>
        <p:nvSpPr>
          <p:cNvPr id="6" name="灯片编号占位符 5"/>
          <p:cNvSpPr>
            <a:spLocks noGrp="1"/>
          </p:cNvSpPr>
          <p:nvPr>
            <p:ph type="sldNum" sz="quarter" idx="12"/>
          </p:nvPr>
        </p:nvSpPr>
        <p:spPr/>
        <p:txBody>
          <a:bodyPr/>
          <a:lstStyle/>
          <a:p>
            <a:fld id="{60FB187E-2E7E-4C60-849C-ECEFA0A1AE2E}" type="slidenum">
              <a:rPr lang="zh-CN" altLang="en-US" smtClean="0"/>
              <a:t>‹#›</a:t>
            </a:fld>
            <a:endParaRPr lang="zh-CN" altLang="en-US"/>
          </a:p>
        </p:txBody>
      </p:sp>
    </p:spTree>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7185D51-3D05-4571-A283-B4A35CD20CD1}" type="datetimeFigureOut">
              <a:rPr lang="zh-CN" altLang="en-US" smtClean="0"/>
              <a:t>2022/2/24</a:t>
            </a:fld>
            <a:endParaRPr lang="zh-CN" altLang="en-US"/>
          </a:p>
        </p:txBody>
      </p:sp>
      <p:sp>
        <p:nvSpPr>
          <p:cNvPr id="5" name="页脚占位符 4"/>
          <p:cNvSpPr>
            <a:spLocks noGrp="1"/>
          </p:cNvSpPr>
          <p:nvPr>
            <p:ph type="ftr" sz="quarter" idx="11"/>
          </p:nvPr>
        </p:nvSpPr>
        <p:spPr/>
        <p:txBody>
          <a:bodyPr/>
          <a:lstStyle/>
          <a:p>
            <a:r>
              <a:rPr lang="zh-CN" altLang="en-US"/>
              <a:t>蚌埠工商学院</a:t>
            </a:r>
          </a:p>
        </p:txBody>
      </p:sp>
      <p:sp>
        <p:nvSpPr>
          <p:cNvPr id="6" name="灯片编号占位符 5"/>
          <p:cNvSpPr>
            <a:spLocks noGrp="1"/>
          </p:cNvSpPr>
          <p:nvPr>
            <p:ph type="sldNum" sz="quarter" idx="12"/>
          </p:nvPr>
        </p:nvSpPr>
        <p:spPr/>
        <p:txBody>
          <a:bodyPr/>
          <a:lstStyle/>
          <a:p>
            <a:fld id="{60FB187E-2E7E-4C60-849C-ECEFA0A1AE2E}" type="slidenum">
              <a:rPr lang="zh-CN" altLang="en-US" smtClean="0"/>
              <a:t>‹#›</a:t>
            </a:fld>
            <a:endParaRPr lang="zh-CN" altLang="en-US"/>
          </a:p>
        </p:txBody>
      </p:sp>
    </p:spTree>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7185D51-3D05-4571-A283-B4A35CD20CD1}" type="datetimeFigureOut">
              <a:rPr lang="zh-CN" altLang="en-US" smtClean="0"/>
              <a:t>2022/2/24</a:t>
            </a:fld>
            <a:endParaRPr lang="zh-CN" altLang="en-US"/>
          </a:p>
        </p:txBody>
      </p:sp>
      <p:sp>
        <p:nvSpPr>
          <p:cNvPr id="5" name="页脚占位符 4"/>
          <p:cNvSpPr>
            <a:spLocks noGrp="1"/>
          </p:cNvSpPr>
          <p:nvPr>
            <p:ph type="ftr" sz="quarter" idx="11"/>
          </p:nvPr>
        </p:nvSpPr>
        <p:spPr/>
        <p:txBody>
          <a:bodyPr/>
          <a:lstStyle/>
          <a:p>
            <a:r>
              <a:rPr lang="zh-CN" altLang="en-US"/>
              <a:t>蚌埠工商学院</a:t>
            </a:r>
          </a:p>
        </p:txBody>
      </p:sp>
      <p:sp>
        <p:nvSpPr>
          <p:cNvPr id="6" name="灯片编号占位符 5"/>
          <p:cNvSpPr>
            <a:spLocks noGrp="1"/>
          </p:cNvSpPr>
          <p:nvPr>
            <p:ph type="sldNum" sz="quarter" idx="12"/>
          </p:nvPr>
        </p:nvSpPr>
        <p:spPr/>
        <p:txBody>
          <a:bodyPr/>
          <a:lstStyle/>
          <a:p>
            <a:fld id="{60FB187E-2E7E-4C60-849C-ECEFA0A1AE2E}" type="slidenum">
              <a:rPr lang="zh-CN" altLang="en-US" smtClean="0"/>
              <a:t>‹#›</a:t>
            </a:fld>
            <a:endParaRPr lang="zh-CN" altLang="en-US"/>
          </a:p>
        </p:txBody>
      </p:sp>
    </p:spTree>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2022/2/24</a:t>
            </a:fld>
            <a:endParaRPr lang="zh-CN" altLang="en-US"/>
          </a:p>
        </p:txBody>
      </p:sp>
      <p:sp>
        <p:nvSpPr>
          <p:cNvPr id="17" name="页脚占位符 16"/>
          <p:cNvSpPr>
            <a:spLocks noGrp="1"/>
          </p:cNvSpPr>
          <p:nvPr>
            <p:ph type="ftr" sz="quarter" idx="11"/>
            <p:custDataLst>
              <p:tags r:id="rId4"/>
            </p:custDataLst>
          </p:nvPr>
        </p:nvSpPr>
        <p:spPr/>
        <p:txBody>
          <a:bodyPr/>
          <a:lstStyle/>
          <a:p>
            <a:r>
              <a:rPr lang="zh-CN" altLang="en-US" dirty="0"/>
              <a:t>蚌埠工商学院</a:t>
            </a:r>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2022/2/24</a:t>
            </a:fld>
            <a:endParaRPr lang="zh-CN" altLang="en-US"/>
          </a:p>
        </p:txBody>
      </p:sp>
      <p:sp>
        <p:nvSpPr>
          <p:cNvPr id="5" name="页脚占位符 4"/>
          <p:cNvSpPr>
            <a:spLocks noGrp="1"/>
          </p:cNvSpPr>
          <p:nvPr>
            <p:ph type="ftr" sz="quarter" idx="11"/>
            <p:custDataLst>
              <p:tags r:id="rId4"/>
            </p:custDataLst>
          </p:nvPr>
        </p:nvSpPr>
        <p:spPr/>
        <p:txBody>
          <a:bodyPr/>
          <a:lstStyle/>
          <a:p>
            <a:r>
              <a:rPr lang="zh-CN" altLang="en-US"/>
              <a:t>蚌埠工商学院</a:t>
            </a:r>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2022/2/24</a:t>
            </a:fld>
            <a:endParaRPr lang="zh-CN" altLang="en-US"/>
          </a:p>
        </p:txBody>
      </p:sp>
      <p:sp>
        <p:nvSpPr>
          <p:cNvPr id="5" name="页脚占位符 4"/>
          <p:cNvSpPr>
            <a:spLocks noGrp="1"/>
          </p:cNvSpPr>
          <p:nvPr>
            <p:ph type="ftr" sz="quarter" idx="11"/>
            <p:custDataLst>
              <p:tags r:id="rId4"/>
            </p:custDataLst>
          </p:nvPr>
        </p:nvSpPr>
        <p:spPr/>
        <p:txBody>
          <a:bodyPr/>
          <a:lstStyle/>
          <a:p>
            <a:r>
              <a:rPr lang="zh-CN" altLang="en-US"/>
              <a:t>蚌埠工商学院</a:t>
            </a:r>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2022/2/24</a:t>
            </a:fld>
            <a:endParaRPr lang="zh-CN" altLang="en-US"/>
          </a:p>
        </p:txBody>
      </p:sp>
      <p:sp>
        <p:nvSpPr>
          <p:cNvPr id="6" name="页脚占位符 5"/>
          <p:cNvSpPr>
            <a:spLocks noGrp="1"/>
          </p:cNvSpPr>
          <p:nvPr>
            <p:ph type="ftr" sz="quarter" idx="11"/>
            <p:custDataLst>
              <p:tags r:id="rId5"/>
            </p:custDataLst>
          </p:nvPr>
        </p:nvSpPr>
        <p:spPr/>
        <p:txBody>
          <a:bodyPr/>
          <a:lstStyle/>
          <a:p>
            <a:r>
              <a:rPr lang="zh-CN" altLang="en-US"/>
              <a:t>蚌埠工商学院</a:t>
            </a:r>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2022/2/24</a:t>
            </a:fld>
            <a:endParaRPr lang="zh-CN" altLang="en-US"/>
          </a:p>
        </p:txBody>
      </p:sp>
      <p:sp>
        <p:nvSpPr>
          <p:cNvPr id="8" name="页脚占位符 7"/>
          <p:cNvSpPr>
            <a:spLocks noGrp="1"/>
          </p:cNvSpPr>
          <p:nvPr>
            <p:ph type="ftr" sz="quarter" idx="11"/>
            <p:custDataLst>
              <p:tags r:id="rId7"/>
            </p:custDataLst>
          </p:nvPr>
        </p:nvSpPr>
        <p:spPr/>
        <p:txBody>
          <a:bodyPr/>
          <a:lstStyle/>
          <a:p>
            <a:r>
              <a:rPr lang="zh-CN" altLang="en-US"/>
              <a:t>蚌埠工商学院</a:t>
            </a:r>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2022/2/24</a:t>
            </a:fld>
            <a:endParaRPr lang="zh-CN" altLang="en-US"/>
          </a:p>
        </p:txBody>
      </p:sp>
      <p:sp>
        <p:nvSpPr>
          <p:cNvPr id="4" name="页脚占位符 3"/>
          <p:cNvSpPr>
            <a:spLocks noGrp="1"/>
          </p:cNvSpPr>
          <p:nvPr>
            <p:ph type="ftr" sz="quarter" idx="11"/>
            <p:custDataLst>
              <p:tags r:id="rId3"/>
            </p:custDataLst>
          </p:nvPr>
        </p:nvSpPr>
        <p:spPr/>
        <p:txBody>
          <a:bodyPr/>
          <a:lstStyle/>
          <a:p>
            <a:r>
              <a:rPr lang="zh-CN" altLang="en-US"/>
              <a:t>蚌埠工商学院</a:t>
            </a:r>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hf sldNum="0" hd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2022/2/24</a:t>
            </a:fld>
            <a:endParaRPr lang="zh-CN" altLang="en-US"/>
          </a:p>
        </p:txBody>
      </p:sp>
      <p:sp>
        <p:nvSpPr>
          <p:cNvPr id="3" name="页脚占位符 2"/>
          <p:cNvSpPr>
            <a:spLocks noGrp="1"/>
          </p:cNvSpPr>
          <p:nvPr>
            <p:ph type="ftr" sz="quarter" idx="11"/>
            <p:custDataLst>
              <p:tags r:id="rId2"/>
            </p:custDataLst>
          </p:nvPr>
        </p:nvSpPr>
        <p:spPr/>
        <p:txBody>
          <a:bodyPr/>
          <a:lstStyle/>
          <a:p>
            <a:r>
              <a:rPr lang="zh-CN" altLang="en-US"/>
              <a:t>蚌埠工商学院</a:t>
            </a:r>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hf sldNum="0"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2022/2/24</a:t>
            </a:fld>
            <a:endParaRPr lang="zh-CN" altLang="en-US" dirty="0"/>
          </a:p>
        </p:txBody>
      </p:sp>
      <p:sp>
        <p:nvSpPr>
          <p:cNvPr id="6" name="页脚占位符 5"/>
          <p:cNvSpPr>
            <a:spLocks noGrp="1"/>
          </p:cNvSpPr>
          <p:nvPr>
            <p:ph type="ftr" sz="quarter" idx="11"/>
            <p:custDataLst>
              <p:tags r:id="rId4"/>
            </p:custDataLst>
          </p:nvPr>
        </p:nvSpPr>
        <p:spPr/>
        <p:txBody>
          <a:bodyPr/>
          <a:lstStyle/>
          <a:p>
            <a:r>
              <a:rPr lang="zh-CN" altLang="en-US" dirty="0"/>
              <a:t>蚌埠工商学院</a:t>
            </a:r>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7185D51-3D05-4571-A283-B4A35CD20CD1}" type="datetimeFigureOut">
              <a:rPr lang="zh-CN" altLang="en-US" smtClean="0"/>
              <a:t>2022/2/24</a:t>
            </a:fld>
            <a:endParaRPr lang="zh-CN" altLang="en-US"/>
          </a:p>
        </p:txBody>
      </p:sp>
      <p:sp>
        <p:nvSpPr>
          <p:cNvPr id="5" name="页脚占位符 4"/>
          <p:cNvSpPr>
            <a:spLocks noGrp="1"/>
          </p:cNvSpPr>
          <p:nvPr>
            <p:ph type="ftr" sz="quarter" idx="11"/>
          </p:nvPr>
        </p:nvSpPr>
        <p:spPr/>
        <p:txBody>
          <a:bodyPr/>
          <a:lstStyle/>
          <a:p>
            <a:r>
              <a:rPr lang="zh-CN" altLang="en-US"/>
              <a:t>蚌埠工商学院</a:t>
            </a:r>
          </a:p>
        </p:txBody>
      </p:sp>
      <p:sp>
        <p:nvSpPr>
          <p:cNvPr id="6" name="灯片编号占位符 5"/>
          <p:cNvSpPr>
            <a:spLocks noGrp="1"/>
          </p:cNvSpPr>
          <p:nvPr>
            <p:ph type="sldNum" sz="quarter" idx="12"/>
          </p:nvPr>
        </p:nvSpPr>
        <p:spPr/>
        <p:txBody>
          <a:bodyPr/>
          <a:lstStyle/>
          <a:p>
            <a:fld id="{60FB187E-2E7E-4C60-849C-ECEFA0A1AE2E}" type="slidenum">
              <a:rPr lang="zh-CN" altLang="en-US" smtClean="0"/>
              <a:t>‹#›</a:t>
            </a:fld>
            <a:endParaRPr lang="zh-CN" altLang="en-US"/>
          </a:p>
        </p:txBody>
      </p:sp>
    </p:spTree>
  </p:cSld>
  <p:clrMapOvr>
    <a:masterClrMapping/>
  </p:clrMapOvr>
  <p:hf sldNum="0" hd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2022/2/24</a:t>
            </a:fld>
            <a:endParaRPr lang="zh-CN" altLang="en-US"/>
          </a:p>
        </p:txBody>
      </p:sp>
      <p:sp>
        <p:nvSpPr>
          <p:cNvPr id="5" name="页脚占位符 4"/>
          <p:cNvSpPr>
            <a:spLocks noGrp="1"/>
          </p:cNvSpPr>
          <p:nvPr>
            <p:ph type="ftr" sz="quarter" idx="11"/>
            <p:custDataLst>
              <p:tags r:id="rId4"/>
            </p:custDataLst>
          </p:nvPr>
        </p:nvSpPr>
        <p:spPr/>
        <p:txBody>
          <a:bodyPr/>
          <a:lstStyle/>
          <a:p>
            <a:r>
              <a:rPr lang="zh-CN" altLang="en-US"/>
              <a:t>蚌埠工商学院</a:t>
            </a:r>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hf sldNum="0"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2022/2/24</a:t>
            </a:fld>
            <a:endParaRPr lang="zh-CN" altLang="en-US"/>
          </a:p>
        </p:txBody>
      </p:sp>
      <p:sp>
        <p:nvSpPr>
          <p:cNvPr id="4" name="页脚占位符 3"/>
          <p:cNvSpPr>
            <a:spLocks noGrp="1"/>
          </p:cNvSpPr>
          <p:nvPr>
            <p:ph type="ftr" sz="quarter" idx="11"/>
            <p:custDataLst>
              <p:tags r:id="rId2"/>
            </p:custDataLst>
          </p:nvPr>
        </p:nvSpPr>
        <p:spPr/>
        <p:txBody>
          <a:bodyPr/>
          <a:lstStyle/>
          <a:p>
            <a:r>
              <a:rPr lang="zh-CN" altLang="en-US"/>
              <a:t>蚌埠工商学院</a:t>
            </a:r>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hf sldNum="0"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2022/2/24</a:t>
            </a:fld>
            <a:endParaRPr lang="zh-CN" altLang="en-US"/>
          </a:p>
        </p:txBody>
      </p:sp>
      <p:sp>
        <p:nvSpPr>
          <p:cNvPr id="4" name="页脚占位符 3"/>
          <p:cNvSpPr>
            <a:spLocks noGrp="1"/>
          </p:cNvSpPr>
          <p:nvPr>
            <p:ph type="ftr" sz="quarter" idx="11"/>
            <p:custDataLst>
              <p:tags r:id="rId2"/>
            </p:custDataLst>
          </p:nvPr>
        </p:nvSpPr>
        <p:spPr/>
        <p:txBody>
          <a:bodyPr/>
          <a:lstStyle/>
          <a:p>
            <a:r>
              <a:rPr lang="zh-CN" altLang="en-US"/>
              <a:t>蚌埠工商学院</a:t>
            </a:r>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185D51-3D05-4571-A283-B4A35CD20CD1}" type="datetimeFigureOut">
              <a:rPr lang="zh-CN" altLang="en-US" smtClean="0"/>
              <a:t>2022/2/24</a:t>
            </a:fld>
            <a:endParaRPr lang="zh-CN" altLang="en-US"/>
          </a:p>
        </p:txBody>
      </p:sp>
      <p:sp>
        <p:nvSpPr>
          <p:cNvPr id="5" name="页脚占位符 4"/>
          <p:cNvSpPr>
            <a:spLocks noGrp="1"/>
          </p:cNvSpPr>
          <p:nvPr>
            <p:ph type="ftr" sz="quarter" idx="11"/>
          </p:nvPr>
        </p:nvSpPr>
        <p:spPr/>
        <p:txBody>
          <a:bodyPr/>
          <a:lstStyle/>
          <a:p>
            <a:r>
              <a:rPr lang="zh-CN" altLang="en-US"/>
              <a:t>蚌埠工商学院</a:t>
            </a:r>
          </a:p>
        </p:txBody>
      </p:sp>
      <p:sp>
        <p:nvSpPr>
          <p:cNvPr id="6" name="灯片编号占位符 5"/>
          <p:cNvSpPr>
            <a:spLocks noGrp="1"/>
          </p:cNvSpPr>
          <p:nvPr>
            <p:ph type="sldNum" sz="quarter" idx="12"/>
          </p:nvPr>
        </p:nvSpPr>
        <p:spPr/>
        <p:txBody>
          <a:bodyPr/>
          <a:lstStyle/>
          <a:p>
            <a:fld id="{60FB187E-2E7E-4C60-849C-ECEFA0A1AE2E}" type="slidenum">
              <a:rPr lang="zh-CN" altLang="en-US" smtClean="0"/>
              <a:t>‹#›</a:t>
            </a:fld>
            <a:endParaRPr lang="zh-CN" altLang="en-US"/>
          </a:p>
        </p:txBody>
      </p:sp>
    </p:spTree>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B7185D51-3D05-4571-A283-B4A35CD20CD1}" type="datetimeFigureOut">
              <a:rPr lang="zh-CN" altLang="en-US" smtClean="0"/>
              <a:t>2022/2/24</a:t>
            </a:fld>
            <a:endParaRPr lang="zh-CN" altLang="en-US"/>
          </a:p>
        </p:txBody>
      </p:sp>
      <p:sp>
        <p:nvSpPr>
          <p:cNvPr id="6" name="页脚占位符 5"/>
          <p:cNvSpPr>
            <a:spLocks noGrp="1"/>
          </p:cNvSpPr>
          <p:nvPr>
            <p:ph type="ftr" sz="quarter" idx="11"/>
          </p:nvPr>
        </p:nvSpPr>
        <p:spPr/>
        <p:txBody>
          <a:bodyPr/>
          <a:lstStyle/>
          <a:p>
            <a:r>
              <a:rPr lang="zh-CN" altLang="en-US"/>
              <a:t>蚌埠工商学院</a:t>
            </a:r>
          </a:p>
        </p:txBody>
      </p:sp>
      <p:sp>
        <p:nvSpPr>
          <p:cNvPr id="7" name="灯片编号占位符 6"/>
          <p:cNvSpPr>
            <a:spLocks noGrp="1"/>
          </p:cNvSpPr>
          <p:nvPr>
            <p:ph type="sldNum" sz="quarter" idx="12"/>
          </p:nvPr>
        </p:nvSpPr>
        <p:spPr/>
        <p:txBody>
          <a:bodyPr/>
          <a:lstStyle/>
          <a:p>
            <a:fld id="{60FB187E-2E7E-4C60-849C-ECEFA0A1AE2E}" type="slidenum">
              <a:rPr lang="zh-CN" altLang="en-US" smtClean="0"/>
              <a:t>‹#›</a:t>
            </a:fld>
            <a:endParaRPr lang="zh-CN" altLang="en-US"/>
          </a:p>
        </p:txBody>
      </p:sp>
    </p:spTree>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B7185D51-3D05-4571-A283-B4A35CD20CD1}" type="datetimeFigureOut">
              <a:rPr lang="zh-CN" altLang="en-US" smtClean="0"/>
              <a:t>2022/2/24</a:t>
            </a:fld>
            <a:endParaRPr lang="zh-CN" altLang="en-US"/>
          </a:p>
        </p:txBody>
      </p:sp>
      <p:sp>
        <p:nvSpPr>
          <p:cNvPr id="8" name="页脚占位符 7"/>
          <p:cNvSpPr>
            <a:spLocks noGrp="1"/>
          </p:cNvSpPr>
          <p:nvPr>
            <p:ph type="ftr" sz="quarter" idx="11"/>
          </p:nvPr>
        </p:nvSpPr>
        <p:spPr/>
        <p:txBody>
          <a:bodyPr/>
          <a:lstStyle/>
          <a:p>
            <a:r>
              <a:rPr lang="zh-CN" altLang="en-US"/>
              <a:t>蚌埠工商学院</a:t>
            </a:r>
          </a:p>
        </p:txBody>
      </p:sp>
      <p:sp>
        <p:nvSpPr>
          <p:cNvPr id="9" name="灯片编号占位符 8"/>
          <p:cNvSpPr>
            <a:spLocks noGrp="1"/>
          </p:cNvSpPr>
          <p:nvPr>
            <p:ph type="sldNum" sz="quarter" idx="12"/>
          </p:nvPr>
        </p:nvSpPr>
        <p:spPr/>
        <p:txBody>
          <a:bodyPr/>
          <a:lstStyle/>
          <a:p>
            <a:fld id="{60FB187E-2E7E-4C60-849C-ECEFA0A1AE2E}" type="slidenum">
              <a:rPr lang="zh-CN" altLang="en-US" smtClean="0"/>
              <a:t>‹#›</a:t>
            </a:fld>
            <a:endParaRPr lang="zh-CN" altLang="en-US"/>
          </a:p>
        </p:txBody>
      </p:sp>
    </p:spTree>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185D51-3D05-4571-A283-B4A35CD20CD1}" type="datetimeFigureOut">
              <a:rPr lang="zh-CN" altLang="en-US" smtClean="0"/>
              <a:t>2022/2/24</a:t>
            </a:fld>
            <a:endParaRPr lang="zh-CN" altLang="en-US"/>
          </a:p>
        </p:txBody>
      </p:sp>
      <p:sp>
        <p:nvSpPr>
          <p:cNvPr id="4" name="页脚占位符 3"/>
          <p:cNvSpPr>
            <a:spLocks noGrp="1"/>
          </p:cNvSpPr>
          <p:nvPr>
            <p:ph type="ftr" sz="quarter" idx="11"/>
          </p:nvPr>
        </p:nvSpPr>
        <p:spPr/>
        <p:txBody>
          <a:bodyPr/>
          <a:lstStyle/>
          <a:p>
            <a:r>
              <a:rPr lang="zh-CN" altLang="en-US"/>
              <a:t>蚌埠工商学院</a:t>
            </a:r>
          </a:p>
        </p:txBody>
      </p:sp>
      <p:sp>
        <p:nvSpPr>
          <p:cNvPr id="5" name="灯片编号占位符 4"/>
          <p:cNvSpPr>
            <a:spLocks noGrp="1"/>
          </p:cNvSpPr>
          <p:nvPr>
            <p:ph type="sldNum" sz="quarter" idx="12"/>
          </p:nvPr>
        </p:nvSpPr>
        <p:spPr/>
        <p:txBody>
          <a:bodyPr/>
          <a:lstStyle/>
          <a:p>
            <a:fld id="{60FB187E-2E7E-4C60-849C-ECEFA0A1AE2E}" type="slidenum">
              <a:rPr lang="zh-CN" altLang="en-US" smtClean="0"/>
              <a:t>‹#›</a:t>
            </a:fld>
            <a:endParaRPr lang="zh-CN" altLang="en-US"/>
          </a:p>
        </p:txBody>
      </p:sp>
    </p:spTree>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185D51-3D05-4571-A283-B4A35CD20CD1}" type="datetimeFigureOut">
              <a:rPr lang="zh-CN" altLang="en-US" smtClean="0"/>
              <a:t>2022/2/24</a:t>
            </a:fld>
            <a:endParaRPr lang="zh-CN" altLang="en-US"/>
          </a:p>
        </p:txBody>
      </p:sp>
      <p:sp>
        <p:nvSpPr>
          <p:cNvPr id="3" name="页脚占位符 2"/>
          <p:cNvSpPr>
            <a:spLocks noGrp="1"/>
          </p:cNvSpPr>
          <p:nvPr>
            <p:ph type="ftr" sz="quarter" idx="11"/>
          </p:nvPr>
        </p:nvSpPr>
        <p:spPr/>
        <p:txBody>
          <a:bodyPr/>
          <a:lstStyle/>
          <a:p>
            <a:r>
              <a:rPr lang="zh-CN" altLang="en-US"/>
              <a:t>蚌埠工商学院</a:t>
            </a:r>
          </a:p>
        </p:txBody>
      </p:sp>
      <p:sp>
        <p:nvSpPr>
          <p:cNvPr id="4" name="灯片编号占位符 3"/>
          <p:cNvSpPr>
            <a:spLocks noGrp="1"/>
          </p:cNvSpPr>
          <p:nvPr>
            <p:ph type="sldNum" sz="quarter" idx="12"/>
          </p:nvPr>
        </p:nvSpPr>
        <p:spPr/>
        <p:txBody>
          <a:bodyPr/>
          <a:lstStyle/>
          <a:p>
            <a:fld id="{60FB187E-2E7E-4C60-849C-ECEFA0A1AE2E}" type="slidenum">
              <a:rPr lang="zh-CN" altLang="en-US" smtClean="0"/>
              <a:t>‹#›</a:t>
            </a:fld>
            <a:endParaRPr lang="zh-CN" altLang="en-US"/>
          </a:p>
        </p:txBody>
      </p:sp>
    </p:spTree>
  </p:cSld>
  <p:clrMapOvr>
    <a:masterClrMapping/>
  </p:clrMapOvr>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185D51-3D05-4571-A283-B4A35CD20CD1}" type="datetimeFigureOut">
              <a:rPr lang="zh-CN" altLang="en-US" smtClean="0"/>
              <a:t>2022/2/24</a:t>
            </a:fld>
            <a:endParaRPr lang="zh-CN" altLang="en-US"/>
          </a:p>
        </p:txBody>
      </p:sp>
      <p:sp>
        <p:nvSpPr>
          <p:cNvPr id="6" name="页脚占位符 5"/>
          <p:cNvSpPr>
            <a:spLocks noGrp="1"/>
          </p:cNvSpPr>
          <p:nvPr>
            <p:ph type="ftr" sz="quarter" idx="11"/>
          </p:nvPr>
        </p:nvSpPr>
        <p:spPr/>
        <p:txBody>
          <a:bodyPr/>
          <a:lstStyle/>
          <a:p>
            <a:r>
              <a:rPr lang="zh-CN" altLang="en-US"/>
              <a:t>蚌埠工商学院</a:t>
            </a:r>
          </a:p>
        </p:txBody>
      </p:sp>
      <p:sp>
        <p:nvSpPr>
          <p:cNvPr id="7" name="灯片编号占位符 6"/>
          <p:cNvSpPr>
            <a:spLocks noGrp="1"/>
          </p:cNvSpPr>
          <p:nvPr>
            <p:ph type="sldNum" sz="quarter" idx="12"/>
          </p:nvPr>
        </p:nvSpPr>
        <p:spPr/>
        <p:txBody>
          <a:bodyPr/>
          <a:lstStyle/>
          <a:p>
            <a:fld id="{60FB187E-2E7E-4C60-849C-ECEFA0A1AE2E}" type="slidenum">
              <a:rPr lang="zh-CN" altLang="en-US" smtClean="0"/>
              <a:t>‹#›</a:t>
            </a:fld>
            <a:endParaRPr lang="zh-CN" altLang="en-US"/>
          </a:p>
        </p:txBody>
      </p:sp>
    </p:spTree>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185D51-3D05-4571-A283-B4A35CD20CD1}" type="datetimeFigureOut">
              <a:rPr lang="zh-CN" altLang="en-US" smtClean="0"/>
              <a:t>2022/2/24</a:t>
            </a:fld>
            <a:endParaRPr lang="zh-CN" altLang="en-US"/>
          </a:p>
        </p:txBody>
      </p:sp>
      <p:sp>
        <p:nvSpPr>
          <p:cNvPr id="6" name="页脚占位符 5"/>
          <p:cNvSpPr>
            <a:spLocks noGrp="1"/>
          </p:cNvSpPr>
          <p:nvPr>
            <p:ph type="ftr" sz="quarter" idx="11"/>
          </p:nvPr>
        </p:nvSpPr>
        <p:spPr/>
        <p:txBody>
          <a:bodyPr/>
          <a:lstStyle/>
          <a:p>
            <a:r>
              <a:rPr lang="zh-CN" altLang="en-US"/>
              <a:t>蚌埠工商学院</a:t>
            </a:r>
          </a:p>
        </p:txBody>
      </p:sp>
      <p:sp>
        <p:nvSpPr>
          <p:cNvPr id="7" name="灯片编号占位符 6"/>
          <p:cNvSpPr>
            <a:spLocks noGrp="1"/>
          </p:cNvSpPr>
          <p:nvPr>
            <p:ph type="sldNum" sz="quarter" idx="12"/>
          </p:nvPr>
        </p:nvSpPr>
        <p:spPr/>
        <p:txBody>
          <a:bodyPr/>
          <a:lstStyle/>
          <a:p>
            <a:fld id="{60FB187E-2E7E-4C60-849C-ECEFA0A1AE2E}" type="slidenum">
              <a:rPr lang="zh-CN" altLang="en-US" smtClean="0"/>
              <a:t>‹#›</a:t>
            </a:fld>
            <a:endParaRPr lang="zh-CN" altLang="en-US"/>
          </a:p>
        </p:txBody>
      </p:sp>
    </p:spTree>
  </p:cSld>
  <p:clrMapOvr>
    <a:masterClrMapping/>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tags" Target="../tags/tag5.xml"/><Relationship Id="rId2" Type="http://schemas.openxmlformats.org/officeDocument/2006/relationships/slideLayout" Target="../slideLayouts/slideLayout13.xml"/><Relationship Id="rId16" Type="http://schemas.openxmlformats.org/officeDocument/2006/relationships/tags" Target="../tags/tag4.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3.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185D51-3D05-4571-A283-B4A35CD20CD1}" type="datetimeFigureOut">
              <a:rPr lang="zh-CN" altLang="en-US" smtClean="0"/>
              <a:t>2022/2/24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zh-CN" altLang="en-US"/>
              <a:t>蚌埠工商学院</a:t>
            </a: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FB187E-2E7E-4C60-849C-ECEFA0A1AE2E}"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2022/2/24</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r>
              <a:rPr lang="zh-CN" altLang="en-US" dirty="0"/>
              <a:t>蚌埠工商学院</a:t>
            </a:r>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spTree>
    <p:custDataLst>
      <p:tags r:id="rId13"/>
    </p:custData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3.png"/><Relationship Id="rId9" Type="http://schemas.microsoft.com/office/2007/relationships/hdphoto" Target="../media/hdphoto3.wdp"/></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3.png"/><Relationship Id="rId9"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microsoft.com/office/2007/relationships/hdphoto" Target="../media/hdphoto1.wdp"/><Relationship Id="rId12"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5.jpeg"/><Relationship Id="rId5" Type="http://schemas.openxmlformats.org/officeDocument/2006/relationships/image" Target="../media/image6.png"/><Relationship Id="rId10" Type="http://schemas.openxmlformats.org/officeDocument/2006/relationships/image" Target="../media/image14.jpeg"/><Relationship Id="rId4" Type="http://schemas.openxmlformats.org/officeDocument/2006/relationships/image" Target="../media/image3.png"/><Relationship Id="rId9"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microsoft.com/office/2007/relationships/hdphoto" Target="../media/hdphoto1.wdp"/><Relationship Id="rId12"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7.jpeg"/><Relationship Id="rId5" Type="http://schemas.openxmlformats.org/officeDocument/2006/relationships/image" Target="../media/image6.png"/><Relationship Id="rId10" Type="http://schemas.openxmlformats.org/officeDocument/2006/relationships/image" Target="../media/image16.jpeg"/><Relationship Id="rId4" Type="http://schemas.openxmlformats.org/officeDocument/2006/relationships/image" Target="../media/image3.png"/><Relationship Id="rId9" Type="http://schemas.microsoft.com/office/2007/relationships/hdphoto" Target="../media/hdphoto3.wdp"/></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8.png"/><Relationship Id="rId5" Type="http://schemas.openxmlformats.org/officeDocument/2006/relationships/image" Target="../media/image6.png"/><Relationship Id="rId10" Type="http://schemas.openxmlformats.org/officeDocument/2006/relationships/image" Target="../media/image18.jpeg"/><Relationship Id="rId4" Type="http://schemas.openxmlformats.org/officeDocument/2006/relationships/image" Target="../media/image3.png"/><Relationship Id="rId9" Type="http://schemas.microsoft.com/office/2007/relationships/hdphoto" Target="../media/hdphoto3.wdp"/></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8.png"/><Relationship Id="rId5" Type="http://schemas.openxmlformats.org/officeDocument/2006/relationships/image" Target="../media/image6.png"/><Relationship Id="rId10" Type="http://schemas.openxmlformats.org/officeDocument/2006/relationships/image" Target="../media/image19.png"/><Relationship Id="rId4" Type="http://schemas.openxmlformats.org/officeDocument/2006/relationships/image" Target="../media/image3.png"/><Relationship Id="rId9" Type="http://schemas.microsoft.com/office/2007/relationships/hdphoto" Target="../media/hdphoto3.wdp"/></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3.png"/><Relationship Id="rId9" Type="http://schemas.microsoft.com/office/2007/relationships/hdphoto" Target="../media/hdphoto3.wdp"/></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8.png"/><Relationship Id="rId5" Type="http://schemas.openxmlformats.org/officeDocument/2006/relationships/image" Target="../media/image6.png"/><Relationship Id="rId10" Type="http://schemas.openxmlformats.org/officeDocument/2006/relationships/image" Target="../media/image20.png"/><Relationship Id="rId4" Type="http://schemas.openxmlformats.org/officeDocument/2006/relationships/image" Target="../media/image3.png"/><Relationship Id="rId9" Type="http://schemas.microsoft.com/office/2007/relationships/hdphoto" Target="../media/hdphoto3.wdp"/></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8.png"/><Relationship Id="rId5" Type="http://schemas.openxmlformats.org/officeDocument/2006/relationships/image" Target="../media/image6.png"/><Relationship Id="rId10" Type="http://schemas.openxmlformats.org/officeDocument/2006/relationships/image" Target="../media/image21.png"/><Relationship Id="rId4" Type="http://schemas.openxmlformats.org/officeDocument/2006/relationships/image" Target="../media/image3.png"/><Relationship Id="rId9" Type="http://schemas.microsoft.com/office/2007/relationships/hdphoto" Target="../media/hdphoto3.wdp"/></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5.png"/><Relationship Id="rId3" Type="http://schemas.openxmlformats.org/officeDocument/2006/relationships/image" Target="../media/image2.png"/><Relationship Id="rId7" Type="http://schemas.microsoft.com/office/2007/relationships/hdphoto" Target="../media/hdphoto1.wdp"/><Relationship Id="rId12"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23.png"/><Relationship Id="rId5" Type="http://schemas.openxmlformats.org/officeDocument/2006/relationships/image" Target="../media/image6.png"/><Relationship Id="rId10" Type="http://schemas.openxmlformats.org/officeDocument/2006/relationships/image" Target="../media/image22.png"/><Relationship Id="rId4" Type="http://schemas.openxmlformats.org/officeDocument/2006/relationships/image" Target="../media/image3.png"/><Relationship Id="rId9" Type="http://schemas.microsoft.com/office/2007/relationships/hdphoto" Target="../media/hdphoto3.wdp"/><Relationship Id="rId1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3.png"/><Relationship Id="rId9" Type="http://schemas.microsoft.com/office/2007/relationships/hdphoto" Target="../media/hdphoto3.wdp"/></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3.png"/><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microsoft.com/office/2007/relationships/hdphoto" Target="../media/hdphoto1.wdp"/><Relationship Id="rId12"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3.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3.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microsoft.com/office/2007/relationships/hdphoto" Target="../media/hdphoto4.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3.png"/><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3.png"/><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3.pn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3.png"/><Relationship Id="rId9"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圆角 16"/>
          <p:cNvSpPr/>
          <p:nvPr/>
        </p:nvSpPr>
        <p:spPr>
          <a:xfrm>
            <a:off x="0" y="0"/>
            <a:ext cx="12192000" cy="6858000"/>
          </a:xfrm>
          <a:prstGeom prst="roundRect">
            <a:avLst>
              <a:gd name="adj" fmla="val 0"/>
            </a:avLst>
          </a:prstGeom>
          <a:solidFill>
            <a:srgbClr val="FFFCF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图片包含 黑暗, 鸟, 鱼, 轮子&#10;&#10;描述已自动生成"/>
          <p:cNvPicPr>
            <a:picLocks noChangeAspect="1"/>
          </p:cNvPicPr>
          <p:nvPr/>
        </p:nvPicPr>
        <p:blipFill rotWithShape="1">
          <a:blip r:embed="rId2">
            <a:extLst>
              <a:ext uri="{28A0092B-C50C-407E-A947-70E740481C1C}">
                <a14:useLocalDpi xmlns:a14="http://schemas.microsoft.com/office/drawing/2010/main" val="0"/>
              </a:ext>
            </a:extLst>
          </a:blip>
          <a:srcRect l="53378"/>
          <a:stretch>
            <a:fillRect/>
          </a:stretch>
        </p:blipFill>
        <p:spPr>
          <a:xfrm>
            <a:off x="-1168400" y="4079747"/>
            <a:ext cx="3129336" cy="3768853"/>
          </a:xfrm>
          <a:prstGeom prst="rect">
            <a:avLst/>
          </a:prstGeom>
        </p:spPr>
      </p:pic>
      <p:pic>
        <p:nvPicPr>
          <p:cNvPr id="5" name="图片 4" descr="黑暗里有树&#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r="61406" b="50692"/>
          <a:stretch>
            <a:fillRect/>
          </a:stretch>
        </p:blipFill>
        <p:spPr>
          <a:xfrm>
            <a:off x="-391739" y="4776429"/>
            <a:ext cx="4705350" cy="3167421"/>
          </a:xfrm>
          <a:prstGeom prst="rect">
            <a:avLst/>
          </a:prstGeom>
        </p:spPr>
      </p:pic>
      <p:pic>
        <p:nvPicPr>
          <p:cNvPr id="8" name="图片 7" descr="黑暗中的树&#10;&#10;中度可信度描述已自动生成"/>
          <p:cNvPicPr>
            <a:picLocks noChangeAspect="1"/>
          </p:cNvPicPr>
          <p:nvPr/>
        </p:nvPicPr>
        <p:blipFill rotWithShape="1">
          <a:blip r:embed="rId4">
            <a:extLst>
              <a:ext uri="{28A0092B-C50C-407E-A947-70E740481C1C}">
                <a14:useLocalDpi xmlns:a14="http://schemas.microsoft.com/office/drawing/2010/main" val="0"/>
              </a:ext>
            </a:extLst>
          </a:blip>
          <a:srcRect r="52074"/>
          <a:stretch>
            <a:fillRect/>
          </a:stretch>
        </p:blipFill>
        <p:spPr>
          <a:xfrm>
            <a:off x="8977686" y="-864390"/>
            <a:ext cx="3214314" cy="2815427"/>
          </a:xfrm>
          <a:prstGeom prst="rect">
            <a:avLst/>
          </a:prstGeom>
        </p:spPr>
      </p:pic>
      <p:pic>
        <p:nvPicPr>
          <p:cNvPr id="10" name="图片 9" descr="图片包含 黑暗, 亮, 桌子, 标志&#10;&#10;描述已自动生成"/>
          <p:cNvPicPr>
            <a:picLocks noChangeAspect="1"/>
          </p:cNvPicPr>
          <p:nvPr/>
        </p:nvPicPr>
        <p:blipFill rotWithShape="1">
          <a:blip r:embed="rId5">
            <a:extLst>
              <a:ext uri="{28A0092B-C50C-407E-A947-70E740481C1C}">
                <a14:useLocalDpi xmlns:a14="http://schemas.microsoft.com/office/drawing/2010/main" val="0"/>
              </a:ext>
            </a:extLst>
          </a:blip>
          <a:srcRect r="58854"/>
          <a:stretch>
            <a:fillRect/>
          </a:stretch>
        </p:blipFill>
        <p:spPr>
          <a:xfrm>
            <a:off x="10693314" y="0"/>
            <a:ext cx="2317836" cy="2937264"/>
          </a:xfrm>
          <a:prstGeom prst="rect">
            <a:avLst/>
          </a:prstGeom>
        </p:spPr>
      </p:pic>
      <p:pic>
        <p:nvPicPr>
          <p:cNvPr id="12" name="图片 11" descr="山上的风景&#10;&#10;低可信度描述已自动生成"/>
          <p:cNvPicPr>
            <a:picLocks noChangeAspect="1"/>
          </p:cNvPicPr>
          <p:nvPr/>
        </p:nvPicPr>
        <p:blipFill rotWithShape="1">
          <a:blip r:embed="rId6" cstate="print">
            <a:extLst>
              <a:ext uri="{28A0092B-C50C-407E-A947-70E740481C1C}">
                <a14:useLocalDpi xmlns:a14="http://schemas.microsoft.com/office/drawing/2010/main" val="0"/>
              </a:ext>
            </a:extLst>
          </a:blip>
          <a:srcRect l="43885" t="-4635"/>
          <a:stretch>
            <a:fillRect/>
          </a:stretch>
        </p:blipFill>
        <p:spPr>
          <a:xfrm>
            <a:off x="11042650" y="931328"/>
            <a:ext cx="2652712" cy="2446871"/>
          </a:xfrm>
          <a:prstGeom prst="rect">
            <a:avLst/>
          </a:prstGeom>
        </p:spPr>
      </p:pic>
      <p:pic>
        <p:nvPicPr>
          <p:cNvPr id="16" name="图片 15" descr="图片包含 黑暗, 烟, 蛋糕&#10;&#10;描述已自动生成"/>
          <p:cNvPicPr>
            <a:picLocks noChangeAspect="1"/>
          </p:cNvPicPr>
          <p:nvPr/>
        </p:nvPicPr>
        <p:blipFill rotWithShape="1">
          <a:blip r:embed="rId7">
            <a:extLst>
              <a:ext uri="{28A0092B-C50C-407E-A947-70E740481C1C}">
                <a14:useLocalDpi xmlns:a14="http://schemas.microsoft.com/office/drawing/2010/main" val="0"/>
              </a:ext>
            </a:extLst>
          </a:blip>
          <a:srcRect l="52651"/>
          <a:stretch>
            <a:fillRect/>
          </a:stretch>
        </p:blipFill>
        <p:spPr>
          <a:xfrm>
            <a:off x="-1703015" y="4214850"/>
            <a:ext cx="2622551" cy="2825712"/>
          </a:xfrm>
          <a:prstGeom prst="rect">
            <a:avLst/>
          </a:prstGeom>
        </p:spPr>
      </p:pic>
      <p:pic>
        <p:nvPicPr>
          <p:cNvPr id="25" name="图片 24" descr="卡通人物&#10;&#10;低可信度描述已自动生成"/>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l="1852" t="29511" r="66759" b="36970"/>
          <a:stretch>
            <a:fillRect/>
          </a:stretch>
        </p:blipFill>
        <p:spPr>
          <a:xfrm>
            <a:off x="-697753" y="3520996"/>
            <a:ext cx="2026864" cy="2164380"/>
          </a:xfrm>
          <a:custGeom>
            <a:avLst/>
            <a:gdLst>
              <a:gd name="connsiteX0" fmla="*/ 1612900 w 2152650"/>
              <a:gd name="connsiteY0" fmla="*/ 0 h 2298700"/>
              <a:gd name="connsiteX1" fmla="*/ 2152650 w 2152650"/>
              <a:gd name="connsiteY1" fmla="*/ 12700 h 2298700"/>
              <a:gd name="connsiteX2" fmla="*/ 2120900 w 2152650"/>
              <a:gd name="connsiteY2" fmla="*/ 419100 h 2298700"/>
              <a:gd name="connsiteX3" fmla="*/ 2082800 w 2152650"/>
              <a:gd name="connsiteY3" fmla="*/ 787400 h 2298700"/>
              <a:gd name="connsiteX4" fmla="*/ 1974850 w 2152650"/>
              <a:gd name="connsiteY4" fmla="*/ 1270000 h 2298700"/>
              <a:gd name="connsiteX5" fmla="*/ 1879600 w 2152650"/>
              <a:gd name="connsiteY5" fmla="*/ 1581150 h 2298700"/>
              <a:gd name="connsiteX6" fmla="*/ 1574800 w 2152650"/>
              <a:gd name="connsiteY6" fmla="*/ 1860550 h 2298700"/>
              <a:gd name="connsiteX7" fmla="*/ 533400 w 2152650"/>
              <a:gd name="connsiteY7" fmla="*/ 2298700 h 2298700"/>
              <a:gd name="connsiteX8" fmla="*/ 0 w 2152650"/>
              <a:gd name="connsiteY8" fmla="*/ 2184400 h 2298700"/>
              <a:gd name="connsiteX9" fmla="*/ 336550 w 2152650"/>
              <a:gd name="connsiteY9" fmla="*/ 1511300 h 2298700"/>
              <a:gd name="connsiteX10" fmla="*/ 444500 w 2152650"/>
              <a:gd name="connsiteY10" fmla="*/ 1263650 h 2298700"/>
              <a:gd name="connsiteX11" fmla="*/ 603250 w 2152650"/>
              <a:gd name="connsiteY11" fmla="*/ 558800 h 2298700"/>
              <a:gd name="connsiteX12" fmla="*/ 1111250 w 2152650"/>
              <a:gd name="connsiteY12" fmla="*/ 19685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650" h="2298700">
                <a:moveTo>
                  <a:pt x="1612900" y="0"/>
                </a:moveTo>
                <a:lnTo>
                  <a:pt x="2152650" y="12700"/>
                </a:lnTo>
                <a:lnTo>
                  <a:pt x="2120900" y="419100"/>
                </a:lnTo>
                <a:lnTo>
                  <a:pt x="2082800" y="787400"/>
                </a:lnTo>
                <a:lnTo>
                  <a:pt x="1974850" y="1270000"/>
                </a:lnTo>
                <a:lnTo>
                  <a:pt x="1879600" y="1581150"/>
                </a:lnTo>
                <a:lnTo>
                  <a:pt x="1574800" y="1860550"/>
                </a:lnTo>
                <a:lnTo>
                  <a:pt x="533400" y="2298700"/>
                </a:lnTo>
                <a:lnTo>
                  <a:pt x="0" y="2184400"/>
                </a:lnTo>
                <a:lnTo>
                  <a:pt x="336550" y="1511300"/>
                </a:lnTo>
                <a:cubicBezTo>
                  <a:pt x="405141" y="1385549"/>
                  <a:pt x="364952" y="1466135"/>
                  <a:pt x="444500" y="1263650"/>
                </a:cubicBezTo>
                <a:lnTo>
                  <a:pt x="603250" y="558800"/>
                </a:lnTo>
                <a:lnTo>
                  <a:pt x="1111250" y="196850"/>
                </a:lnTo>
                <a:close/>
              </a:path>
            </a:pathLst>
          </a:custGeom>
        </p:spPr>
      </p:pic>
      <p:pic>
        <p:nvPicPr>
          <p:cNvPr id="32" name="图片 31" descr="卡通人物&#10;&#10;低可信度描述已自动生成"/>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l="1852" t="29511" r="66759" b="36970"/>
          <a:stretch>
            <a:fillRect/>
          </a:stretch>
        </p:blipFill>
        <p:spPr>
          <a:xfrm rot="9000000">
            <a:off x="10029218" y="-889079"/>
            <a:ext cx="2026864" cy="2164380"/>
          </a:xfrm>
          <a:custGeom>
            <a:avLst/>
            <a:gdLst>
              <a:gd name="connsiteX0" fmla="*/ 1612900 w 2152650"/>
              <a:gd name="connsiteY0" fmla="*/ 0 h 2298700"/>
              <a:gd name="connsiteX1" fmla="*/ 2152650 w 2152650"/>
              <a:gd name="connsiteY1" fmla="*/ 12700 h 2298700"/>
              <a:gd name="connsiteX2" fmla="*/ 2120900 w 2152650"/>
              <a:gd name="connsiteY2" fmla="*/ 419100 h 2298700"/>
              <a:gd name="connsiteX3" fmla="*/ 2082800 w 2152650"/>
              <a:gd name="connsiteY3" fmla="*/ 787400 h 2298700"/>
              <a:gd name="connsiteX4" fmla="*/ 1974850 w 2152650"/>
              <a:gd name="connsiteY4" fmla="*/ 1270000 h 2298700"/>
              <a:gd name="connsiteX5" fmla="*/ 1879600 w 2152650"/>
              <a:gd name="connsiteY5" fmla="*/ 1581150 h 2298700"/>
              <a:gd name="connsiteX6" fmla="*/ 1574800 w 2152650"/>
              <a:gd name="connsiteY6" fmla="*/ 1860550 h 2298700"/>
              <a:gd name="connsiteX7" fmla="*/ 533400 w 2152650"/>
              <a:gd name="connsiteY7" fmla="*/ 2298700 h 2298700"/>
              <a:gd name="connsiteX8" fmla="*/ 0 w 2152650"/>
              <a:gd name="connsiteY8" fmla="*/ 2184400 h 2298700"/>
              <a:gd name="connsiteX9" fmla="*/ 336550 w 2152650"/>
              <a:gd name="connsiteY9" fmla="*/ 1511300 h 2298700"/>
              <a:gd name="connsiteX10" fmla="*/ 444500 w 2152650"/>
              <a:gd name="connsiteY10" fmla="*/ 1263650 h 2298700"/>
              <a:gd name="connsiteX11" fmla="*/ 603250 w 2152650"/>
              <a:gd name="connsiteY11" fmla="*/ 558800 h 2298700"/>
              <a:gd name="connsiteX12" fmla="*/ 1111250 w 2152650"/>
              <a:gd name="connsiteY12" fmla="*/ 19685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650" h="2298700">
                <a:moveTo>
                  <a:pt x="1612900" y="0"/>
                </a:moveTo>
                <a:lnTo>
                  <a:pt x="2152650" y="12700"/>
                </a:lnTo>
                <a:lnTo>
                  <a:pt x="2120900" y="419100"/>
                </a:lnTo>
                <a:lnTo>
                  <a:pt x="2082800" y="787400"/>
                </a:lnTo>
                <a:lnTo>
                  <a:pt x="1974850" y="1270000"/>
                </a:lnTo>
                <a:lnTo>
                  <a:pt x="1879600" y="1581150"/>
                </a:lnTo>
                <a:lnTo>
                  <a:pt x="1574800" y="1860550"/>
                </a:lnTo>
                <a:lnTo>
                  <a:pt x="533400" y="2298700"/>
                </a:lnTo>
                <a:lnTo>
                  <a:pt x="0" y="2184400"/>
                </a:lnTo>
                <a:lnTo>
                  <a:pt x="336550" y="1511300"/>
                </a:lnTo>
                <a:cubicBezTo>
                  <a:pt x="405141" y="1385549"/>
                  <a:pt x="364952" y="1466135"/>
                  <a:pt x="444500" y="1263650"/>
                </a:cubicBezTo>
                <a:lnTo>
                  <a:pt x="603250" y="558800"/>
                </a:lnTo>
                <a:lnTo>
                  <a:pt x="1111250" y="196850"/>
                </a:lnTo>
                <a:close/>
              </a:path>
            </a:pathLst>
          </a:custGeom>
        </p:spPr>
      </p:pic>
      <p:sp>
        <p:nvSpPr>
          <p:cNvPr id="33" name="文本框 32"/>
          <p:cNvSpPr txBox="1"/>
          <p:nvPr/>
        </p:nvSpPr>
        <p:spPr>
          <a:xfrm>
            <a:off x="1961094" y="2902068"/>
            <a:ext cx="8867159" cy="1198880"/>
          </a:xfrm>
          <a:prstGeom prst="rect">
            <a:avLst/>
          </a:prstGeom>
          <a:noFill/>
        </p:spPr>
        <p:txBody>
          <a:bodyPr wrap="square" rtlCol="0">
            <a:spAutoFit/>
          </a:bodyPr>
          <a:lstStyle/>
          <a:p>
            <a:pPr algn="dist"/>
            <a:r>
              <a:rPr lang="zh-CN" sz="7200" dirty="0">
                <a:solidFill>
                  <a:schemeClr val="tx1">
                    <a:lumMod val="75000"/>
                    <a:lumOff val="25000"/>
                  </a:schemeClr>
                </a:solidFill>
                <a:latin typeface="汉仪润圆-55W" panose="00020600040101010101" pitchFamily="18" charset="-122"/>
                <a:ea typeface="汉仪润圆-55W" panose="00020600040101010101" pitchFamily="18" charset="-122"/>
              </a:rPr>
              <a:t>实验室安全教育</a:t>
            </a:r>
          </a:p>
        </p:txBody>
      </p:sp>
      <p:grpSp>
        <p:nvGrpSpPr>
          <p:cNvPr id="35" name="组合 34"/>
          <p:cNvGrpSpPr/>
          <p:nvPr/>
        </p:nvGrpSpPr>
        <p:grpSpPr>
          <a:xfrm>
            <a:off x="4928235" y="5110480"/>
            <a:ext cx="2324735" cy="457200"/>
            <a:chOff x="5154295" y="5133975"/>
            <a:chExt cx="2324735" cy="457200"/>
          </a:xfrm>
        </p:grpSpPr>
        <p:sp>
          <p:nvSpPr>
            <p:cNvPr id="39" name="矩形: 圆角 38"/>
            <p:cNvSpPr/>
            <p:nvPr/>
          </p:nvSpPr>
          <p:spPr>
            <a:xfrm>
              <a:off x="5210810" y="5133975"/>
              <a:ext cx="2209800" cy="457200"/>
            </a:xfrm>
            <a:prstGeom prst="roundRect">
              <a:avLst>
                <a:gd name="adj" fmla="val 50000"/>
              </a:avLst>
            </a:prstGeom>
            <a:solidFill>
              <a:srgbClr val="8E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汉仪润圆-55W" panose="00020600040101010101" pitchFamily="18" charset="-122"/>
                <a:ea typeface="汉仪润圆-55W" panose="00020600040101010101" pitchFamily="18" charset="-122"/>
              </a:endParaRPr>
            </a:p>
          </p:txBody>
        </p:sp>
        <p:sp>
          <p:nvSpPr>
            <p:cNvPr id="40" name="文本框 39"/>
            <p:cNvSpPr txBox="1"/>
            <p:nvPr/>
          </p:nvSpPr>
          <p:spPr>
            <a:xfrm>
              <a:off x="5154295" y="5163185"/>
              <a:ext cx="2324735" cy="398780"/>
            </a:xfrm>
            <a:prstGeom prst="rect">
              <a:avLst/>
            </a:prstGeom>
            <a:noFill/>
          </p:spPr>
          <p:txBody>
            <a:bodyPr wrap="square" rtlCol="0">
              <a:spAutoFit/>
            </a:bodyPr>
            <a:lstStyle/>
            <a:p>
              <a:pPr algn="dist"/>
              <a:r>
                <a:rPr lang="zh-CN" altLang="en-US" sz="2000" dirty="0">
                  <a:solidFill>
                    <a:schemeClr val="bg1"/>
                  </a:solidFill>
                  <a:latin typeface="汉仪润圆-55W" panose="00020600040101010101" pitchFamily="18" charset="-122"/>
                  <a:ea typeface="汉仪润圆-55W" panose="00020600040101010101" pitchFamily="18" charset="-122"/>
                </a:rPr>
                <a:t>现代教育技术中心</a:t>
              </a:r>
            </a:p>
          </p:txBody>
        </p:sp>
      </p:grpSp>
      <p:sp>
        <p:nvSpPr>
          <p:cNvPr id="42" name="矩形 41"/>
          <p:cNvSpPr/>
          <p:nvPr/>
        </p:nvSpPr>
        <p:spPr>
          <a:xfrm>
            <a:off x="4127045" y="1285441"/>
            <a:ext cx="3926051" cy="607695"/>
          </a:xfrm>
          <a:prstGeom prst="rect">
            <a:avLst/>
          </a:prstGeom>
        </p:spPr>
        <p:txBody>
          <a:bodyPr wrap="square">
            <a:spAutoFit/>
          </a:bodyPr>
          <a:lstStyle/>
          <a:p>
            <a:pPr algn="dist">
              <a:lnSpc>
                <a:spcPct val="120000"/>
              </a:lnSpc>
            </a:pPr>
            <a:r>
              <a:rPr lang="en-US" altLang="zh-CN" sz="2800" i="1" dirty="0">
                <a:solidFill>
                  <a:srgbClr val="8EB8B4"/>
                </a:solidFill>
                <a:latin typeface="汉仪润圆-55W" panose="00020600040101010101" pitchFamily="18" charset="-122"/>
                <a:ea typeface="汉仪润圆-55W" panose="00020600040101010101" pitchFamily="18" charset="-122"/>
              </a:rPr>
              <a:t>2022</a:t>
            </a:r>
          </a:p>
        </p:txBody>
      </p:sp>
      <p:sp>
        <p:nvSpPr>
          <p:cNvPr id="2" name="页脚占位符 1"/>
          <p:cNvSpPr>
            <a:spLocks noGrp="1"/>
          </p:cNvSpPr>
          <p:nvPr>
            <p:ph type="ftr" sz="quarter" idx="11"/>
          </p:nvPr>
        </p:nvSpPr>
        <p:spPr/>
        <p:txBody>
          <a:bodyPr/>
          <a:lstStyle/>
          <a:p>
            <a:r>
              <a:rPr lang="zh-CN" altLang="en-US"/>
              <a:t>蚌埠工商学院</a:t>
            </a:r>
          </a:p>
        </p:txBody>
      </p:sp>
      <p:pic>
        <p:nvPicPr>
          <p:cNvPr id="4" name="图片 3" descr="C:\Users\Yang\Desktop\蚌埠工商学院LOGO竖标透明图层.png蚌埠工商学院LOGO竖标透明图层"/>
          <p:cNvPicPr>
            <a:picLocks noChangeAspect="1"/>
          </p:cNvPicPr>
          <p:nvPr/>
        </p:nvPicPr>
        <p:blipFill>
          <a:blip r:embed="rId10"/>
          <a:srcRect/>
          <a:stretch>
            <a:fillRect/>
          </a:stretch>
        </p:blipFill>
        <p:spPr>
          <a:xfrm>
            <a:off x="551180" y="394018"/>
            <a:ext cx="1735455" cy="1321435"/>
          </a:xfrm>
          <a:prstGeom prst="rect">
            <a:avLst/>
          </a:prstGeom>
        </p:spPr>
      </p:pic>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圆角 16"/>
          <p:cNvSpPr/>
          <p:nvPr/>
        </p:nvSpPr>
        <p:spPr>
          <a:xfrm>
            <a:off x="0" y="0"/>
            <a:ext cx="12192000" cy="6858000"/>
          </a:xfrm>
          <a:prstGeom prst="roundRect">
            <a:avLst>
              <a:gd name="adj" fmla="val 0"/>
            </a:avLst>
          </a:prstGeom>
          <a:solidFill>
            <a:srgbClr val="FFFCF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图片包含 黑暗, 鸟, 鱼, 轮子&#10;&#10;描述已自动生成"/>
          <p:cNvPicPr>
            <a:picLocks noChangeAspect="1"/>
          </p:cNvPicPr>
          <p:nvPr/>
        </p:nvPicPr>
        <p:blipFill rotWithShape="1">
          <a:blip r:embed="rId2">
            <a:extLst>
              <a:ext uri="{28A0092B-C50C-407E-A947-70E740481C1C}">
                <a14:useLocalDpi xmlns:a14="http://schemas.microsoft.com/office/drawing/2010/main" val="0"/>
              </a:ext>
            </a:extLst>
          </a:blip>
          <a:srcRect l="53378"/>
          <a:stretch>
            <a:fillRect/>
          </a:stretch>
        </p:blipFill>
        <p:spPr>
          <a:xfrm>
            <a:off x="9444103" y="5411871"/>
            <a:ext cx="3129336" cy="3768853"/>
          </a:xfrm>
          <a:prstGeom prst="rect">
            <a:avLst/>
          </a:prstGeom>
        </p:spPr>
      </p:pic>
      <p:pic>
        <p:nvPicPr>
          <p:cNvPr id="5" name="图片 4" descr="黑暗里有树&#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r="61406" b="50692"/>
          <a:stretch>
            <a:fillRect/>
          </a:stretch>
        </p:blipFill>
        <p:spPr>
          <a:xfrm>
            <a:off x="8249528" y="4371847"/>
            <a:ext cx="4705350" cy="3167421"/>
          </a:xfrm>
          <a:prstGeom prst="rect">
            <a:avLst/>
          </a:prstGeom>
        </p:spPr>
      </p:pic>
      <p:pic>
        <p:nvPicPr>
          <p:cNvPr id="8" name="图片 7" descr="黑暗中的树&#10;&#10;中度可信度描述已自动生成"/>
          <p:cNvPicPr>
            <a:picLocks noChangeAspect="1"/>
          </p:cNvPicPr>
          <p:nvPr/>
        </p:nvPicPr>
        <p:blipFill rotWithShape="1">
          <a:blip r:embed="rId4">
            <a:extLst>
              <a:ext uri="{28A0092B-C50C-407E-A947-70E740481C1C}">
                <a14:useLocalDpi xmlns:a14="http://schemas.microsoft.com/office/drawing/2010/main" val="0"/>
              </a:ext>
            </a:extLst>
          </a:blip>
          <a:srcRect r="52074"/>
          <a:stretch>
            <a:fillRect/>
          </a:stretch>
        </p:blipFill>
        <p:spPr>
          <a:xfrm>
            <a:off x="11008771" y="4136856"/>
            <a:ext cx="3214314" cy="2815427"/>
          </a:xfrm>
          <a:prstGeom prst="rect">
            <a:avLst/>
          </a:prstGeom>
        </p:spPr>
      </p:pic>
      <p:pic>
        <p:nvPicPr>
          <p:cNvPr id="16" name="图片 15" descr="图片包含 黑暗, 烟, 蛋糕&#10;&#10;描述已自动生成"/>
          <p:cNvPicPr>
            <a:picLocks noChangeAspect="1"/>
          </p:cNvPicPr>
          <p:nvPr/>
        </p:nvPicPr>
        <p:blipFill rotWithShape="1">
          <a:blip r:embed="rId5">
            <a:extLst>
              <a:ext uri="{28A0092B-C50C-407E-A947-70E740481C1C}">
                <a14:useLocalDpi xmlns:a14="http://schemas.microsoft.com/office/drawing/2010/main" val="0"/>
              </a:ext>
            </a:extLst>
          </a:blip>
          <a:srcRect l="52651"/>
          <a:stretch>
            <a:fillRect/>
          </a:stretch>
        </p:blipFill>
        <p:spPr>
          <a:xfrm>
            <a:off x="730822" y="-1089006"/>
            <a:ext cx="2622551" cy="2825712"/>
          </a:xfrm>
          <a:prstGeom prst="rect">
            <a:avLst/>
          </a:prstGeom>
        </p:spPr>
      </p:pic>
      <p:pic>
        <p:nvPicPr>
          <p:cNvPr id="32" name="图片 31" descr="卡通人物&#10;&#10;低可信度描述已自动生成"/>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l="1852" t="29511" r="66759" b="36970"/>
          <a:stretch>
            <a:fillRect/>
          </a:stretch>
        </p:blipFill>
        <p:spPr>
          <a:xfrm rot="17100000">
            <a:off x="10462370" y="5294175"/>
            <a:ext cx="1943677" cy="2075548"/>
          </a:xfrm>
          <a:custGeom>
            <a:avLst/>
            <a:gdLst>
              <a:gd name="connsiteX0" fmla="*/ 1612900 w 2152650"/>
              <a:gd name="connsiteY0" fmla="*/ 0 h 2298700"/>
              <a:gd name="connsiteX1" fmla="*/ 2152650 w 2152650"/>
              <a:gd name="connsiteY1" fmla="*/ 12700 h 2298700"/>
              <a:gd name="connsiteX2" fmla="*/ 2120900 w 2152650"/>
              <a:gd name="connsiteY2" fmla="*/ 419100 h 2298700"/>
              <a:gd name="connsiteX3" fmla="*/ 2082800 w 2152650"/>
              <a:gd name="connsiteY3" fmla="*/ 787400 h 2298700"/>
              <a:gd name="connsiteX4" fmla="*/ 1974850 w 2152650"/>
              <a:gd name="connsiteY4" fmla="*/ 1270000 h 2298700"/>
              <a:gd name="connsiteX5" fmla="*/ 1879600 w 2152650"/>
              <a:gd name="connsiteY5" fmla="*/ 1581150 h 2298700"/>
              <a:gd name="connsiteX6" fmla="*/ 1574800 w 2152650"/>
              <a:gd name="connsiteY6" fmla="*/ 1860550 h 2298700"/>
              <a:gd name="connsiteX7" fmla="*/ 533400 w 2152650"/>
              <a:gd name="connsiteY7" fmla="*/ 2298700 h 2298700"/>
              <a:gd name="connsiteX8" fmla="*/ 0 w 2152650"/>
              <a:gd name="connsiteY8" fmla="*/ 2184400 h 2298700"/>
              <a:gd name="connsiteX9" fmla="*/ 336550 w 2152650"/>
              <a:gd name="connsiteY9" fmla="*/ 1511300 h 2298700"/>
              <a:gd name="connsiteX10" fmla="*/ 444500 w 2152650"/>
              <a:gd name="connsiteY10" fmla="*/ 1263650 h 2298700"/>
              <a:gd name="connsiteX11" fmla="*/ 603250 w 2152650"/>
              <a:gd name="connsiteY11" fmla="*/ 558800 h 2298700"/>
              <a:gd name="connsiteX12" fmla="*/ 1111250 w 2152650"/>
              <a:gd name="connsiteY12" fmla="*/ 19685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650" h="2298700">
                <a:moveTo>
                  <a:pt x="1612900" y="0"/>
                </a:moveTo>
                <a:lnTo>
                  <a:pt x="2152650" y="12700"/>
                </a:lnTo>
                <a:lnTo>
                  <a:pt x="2120900" y="419100"/>
                </a:lnTo>
                <a:lnTo>
                  <a:pt x="2082800" y="787400"/>
                </a:lnTo>
                <a:lnTo>
                  <a:pt x="1974850" y="1270000"/>
                </a:lnTo>
                <a:lnTo>
                  <a:pt x="1879600" y="1581150"/>
                </a:lnTo>
                <a:lnTo>
                  <a:pt x="1574800" y="1860550"/>
                </a:lnTo>
                <a:lnTo>
                  <a:pt x="533400" y="2298700"/>
                </a:lnTo>
                <a:lnTo>
                  <a:pt x="0" y="2184400"/>
                </a:lnTo>
                <a:lnTo>
                  <a:pt x="336550" y="1511300"/>
                </a:lnTo>
                <a:cubicBezTo>
                  <a:pt x="405141" y="1385549"/>
                  <a:pt x="364952" y="1466135"/>
                  <a:pt x="444500" y="1263650"/>
                </a:cubicBezTo>
                <a:lnTo>
                  <a:pt x="603250" y="558800"/>
                </a:lnTo>
                <a:lnTo>
                  <a:pt x="1111250" y="196850"/>
                </a:lnTo>
                <a:close/>
              </a:path>
            </a:pathLst>
          </a:custGeom>
        </p:spPr>
      </p:pic>
      <p:pic>
        <p:nvPicPr>
          <p:cNvPr id="7" name="图片 6" descr="黑暗中的树&#10;&#10;中度可信度描述已自动生成"/>
          <p:cNvPicPr>
            <a:picLocks noChangeAspect="1"/>
          </p:cNvPicPr>
          <p:nvPr/>
        </p:nvPicPr>
        <p:blipFill rotWithShape="1">
          <a:blip r:embed="rId4">
            <a:extLst>
              <a:ext uri="{28A0092B-C50C-407E-A947-70E740481C1C}">
                <a14:useLocalDpi xmlns:a14="http://schemas.microsoft.com/office/drawing/2010/main" val="0"/>
              </a:ext>
            </a:extLst>
          </a:blip>
          <a:srcRect l="55972"/>
          <a:stretch>
            <a:fillRect/>
          </a:stretch>
        </p:blipFill>
        <p:spPr>
          <a:xfrm>
            <a:off x="-1013638" y="-296670"/>
            <a:ext cx="2997202" cy="2857656"/>
          </a:xfrm>
          <a:prstGeom prst="rect">
            <a:avLst/>
          </a:prstGeom>
        </p:spPr>
      </p:pic>
      <p:pic>
        <p:nvPicPr>
          <p:cNvPr id="4" name="图片 3" descr="黑暗里有树&#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61663" t="57296" r="-257" b="92"/>
          <a:stretch>
            <a:fillRect/>
          </a:stretch>
        </p:blipFill>
        <p:spPr>
          <a:xfrm rot="14875537">
            <a:off x="-1272379" y="-1199027"/>
            <a:ext cx="4705350" cy="2737268"/>
          </a:xfrm>
          <a:prstGeom prst="rect">
            <a:avLst/>
          </a:prstGeom>
        </p:spPr>
      </p:pic>
      <p:pic>
        <p:nvPicPr>
          <p:cNvPr id="34" name="图片 33" descr="卡通人物&#10;&#10;低可信度描述已自动生成"/>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l="1852" t="29511" r="66759" b="36970"/>
          <a:stretch>
            <a:fillRect/>
          </a:stretch>
        </p:blipFill>
        <p:spPr>
          <a:xfrm rot="5400000">
            <a:off x="1679058" y="-562877"/>
            <a:ext cx="1371890" cy="1464967"/>
          </a:xfrm>
          <a:custGeom>
            <a:avLst/>
            <a:gdLst>
              <a:gd name="connsiteX0" fmla="*/ 1612900 w 2152650"/>
              <a:gd name="connsiteY0" fmla="*/ 0 h 2298700"/>
              <a:gd name="connsiteX1" fmla="*/ 2152650 w 2152650"/>
              <a:gd name="connsiteY1" fmla="*/ 12700 h 2298700"/>
              <a:gd name="connsiteX2" fmla="*/ 2120900 w 2152650"/>
              <a:gd name="connsiteY2" fmla="*/ 419100 h 2298700"/>
              <a:gd name="connsiteX3" fmla="*/ 2082800 w 2152650"/>
              <a:gd name="connsiteY3" fmla="*/ 787400 h 2298700"/>
              <a:gd name="connsiteX4" fmla="*/ 1974850 w 2152650"/>
              <a:gd name="connsiteY4" fmla="*/ 1270000 h 2298700"/>
              <a:gd name="connsiteX5" fmla="*/ 1879600 w 2152650"/>
              <a:gd name="connsiteY5" fmla="*/ 1581150 h 2298700"/>
              <a:gd name="connsiteX6" fmla="*/ 1574800 w 2152650"/>
              <a:gd name="connsiteY6" fmla="*/ 1860550 h 2298700"/>
              <a:gd name="connsiteX7" fmla="*/ 533400 w 2152650"/>
              <a:gd name="connsiteY7" fmla="*/ 2298700 h 2298700"/>
              <a:gd name="connsiteX8" fmla="*/ 0 w 2152650"/>
              <a:gd name="connsiteY8" fmla="*/ 2184400 h 2298700"/>
              <a:gd name="connsiteX9" fmla="*/ 336550 w 2152650"/>
              <a:gd name="connsiteY9" fmla="*/ 1511300 h 2298700"/>
              <a:gd name="connsiteX10" fmla="*/ 444500 w 2152650"/>
              <a:gd name="connsiteY10" fmla="*/ 1263650 h 2298700"/>
              <a:gd name="connsiteX11" fmla="*/ 603250 w 2152650"/>
              <a:gd name="connsiteY11" fmla="*/ 558800 h 2298700"/>
              <a:gd name="connsiteX12" fmla="*/ 1111250 w 2152650"/>
              <a:gd name="connsiteY12" fmla="*/ 19685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650" h="2298700">
                <a:moveTo>
                  <a:pt x="1612900" y="0"/>
                </a:moveTo>
                <a:lnTo>
                  <a:pt x="2152650" y="12700"/>
                </a:lnTo>
                <a:lnTo>
                  <a:pt x="2120900" y="419100"/>
                </a:lnTo>
                <a:lnTo>
                  <a:pt x="2082800" y="787400"/>
                </a:lnTo>
                <a:lnTo>
                  <a:pt x="1974850" y="1270000"/>
                </a:lnTo>
                <a:lnTo>
                  <a:pt x="1879600" y="1581150"/>
                </a:lnTo>
                <a:lnTo>
                  <a:pt x="1574800" y="1860550"/>
                </a:lnTo>
                <a:lnTo>
                  <a:pt x="533400" y="2298700"/>
                </a:lnTo>
                <a:lnTo>
                  <a:pt x="0" y="2184400"/>
                </a:lnTo>
                <a:lnTo>
                  <a:pt x="336550" y="1511300"/>
                </a:lnTo>
                <a:cubicBezTo>
                  <a:pt x="405141" y="1385549"/>
                  <a:pt x="364952" y="1466135"/>
                  <a:pt x="444500" y="1263650"/>
                </a:cubicBezTo>
                <a:lnTo>
                  <a:pt x="603250" y="558800"/>
                </a:lnTo>
                <a:lnTo>
                  <a:pt x="1111250" y="196850"/>
                </a:lnTo>
                <a:close/>
              </a:path>
            </a:pathLst>
          </a:custGeom>
        </p:spPr>
      </p:pic>
      <p:sp>
        <p:nvSpPr>
          <p:cNvPr id="35" name="文本框 34"/>
          <p:cNvSpPr txBox="1"/>
          <p:nvPr/>
        </p:nvSpPr>
        <p:spPr>
          <a:xfrm>
            <a:off x="2402199" y="2968290"/>
            <a:ext cx="7375743" cy="922020"/>
          </a:xfrm>
          <a:prstGeom prst="rect">
            <a:avLst/>
          </a:prstGeom>
          <a:noFill/>
        </p:spPr>
        <p:txBody>
          <a:bodyPr wrap="square" rtlCol="0">
            <a:spAutoFit/>
          </a:bodyPr>
          <a:lstStyle/>
          <a:p>
            <a:pPr algn="dist"/>
            <a:r>
              <a:rPr lang="zh-CN" altLang="en-US" sz="5400" dirty="0">
                <a:solidFill>
                  <a:schemeClr val="tx1">
                    <a:lumMod val="75000"/>
                    <a:lumOff val="25000"/>
                  </a:schemeClr>
                </a:solidFill>
                <a:latin typeface="汉仪润圆-55W" panose="00020600040101010101" pitchFamily="18" charset="-122"/>
                <a:ea typeface="汉仪润圆-55W" panose="00020600040101010101" pitchFamily="18" charset="-122"/>
              </a:rPr>
              <a:t>触电应急处理</a:t>
            </a:r>
          </a:p>
        </p:txBody>
      </p:sp>
      <p:sp>
        <p:nvSpPr>
          <p:cNvPr id="37" name="矩形 36"/>
          <p:cNvSpPr/>
          <p:nvPr/>
        </p:nvSpPr>
        <p:spPr>
          <a:xfrm>
            <a:off x="4479919" y="2033767"/>
            <a:ext cx="3233001" cy="681990"/>
          </a:xfrm>
          <a:prstGeom prst="rect">
            <a:avLst/>
          </a:prstGeom>
        </p:spPr>
        <p:txBody>
          <a:bodyPr wrap="square">
            <a:spAutoFit/>
          </a:bodyPr>
          <a:lstStyle/>
          <a:p>
            <a:pPr algn="dist">
              <a:lnSpc>
                <a:spcPct val="120000"/>
              </a:lnSpc>
            </a:pPr>
            <a:r>
              <a:rPr lang="en-US" altLang="zh-CN" sz="3200" b="1" i="1" dirty="0">
                <a:solidFill>
                  <a:srgbClr val="8EB8B4"/>
                </a:solidFill>
                <a:latin typeface="汉仪润圆-55W" panose="00020600040101010101" pitchFamily="18" charset="-122"/>
                <a:ea typeface="汉仪润圆-55W" panose="00020600040101010101" pitchFamily="18" charset="-122"/>
              </a:rPr>
              <a:t>PART.04</a:t>
            </a:r>
            <a:endParaRPr lang="zh-CN" altLang="en-US" sz="3200" b="1" i="1" dirty="0">
              <a:solidFill>
                <a:srgbClr val="8EB8B4"/>
              </a:solidFill>
              <a:latin typeface="汉仪润圆-55W" panose="00020600040101010101" pitchFamily="18" charset="-122"/>
              <a:ea typeface="汉仪润圆-55W" panose="00020600040101010101" pitchFamily="18" charset="-122"/>
            </a:endParaRPr>
          </a:p>
        </p:txBody>
      </p:sp>
      <p:sp>
        <p:nvSpPr>
          <p:cNvPr id="2" name="页脚占位符 1"/>
          <p:cNvSpPr>
            <a:spLocks noGrp="1"/>
          </p:cNvSpPr>
          <p:nvPr>
            <p:ph type="ftr" sz="quarter" idx="11"/>
          </p:nvPr>
        </p:nvSpPr>
        <p:spPr/>
        <p:txBody>
          <a:bodyPr/>
          <a:lstStyle/>
          <a:p>
            <a:r>
              <a:rPr lang="zh-CN" altLang="en-US"/>
              <a:t>蚌埠工商学院</a:t>
            </a:r>
          </a:p>
        </p:txBody>
      </p:sp>
      <p:pic>
        <p:nvPicPr>
          <p:cNvPr id="9" name="图片 8" descr="C:\Users\Yang\Desktop\蚌埠工商学院LOGO竖标透明图层.png蚌埠工商学院LOGO竖标透明图层"/>
          <p:cNvPicPr>
            <a:picLocks noChangeAspect="1"/>
          </p:cNvPicPr>
          <p:nvPr/>
        </p:nvPicPr>
        <p:blipFill>
          <a:blip r:embed="rId10"/>
          <a:srcRect/>
          <a:stretch>
            <a:fillRect/>
          </a:stretch>
        </p:blipFill>
        <p:spPr>
          <a:xfrm>
            <a:off x="551180" y="394018"/>
            <a:ext cx="1735455" cy="1321435"/>
          </a:xfrm>
          <a:prstGeom prst="rect">
            <a:avLst/>
          </a:prstGeom>
        </p:spPr>
      </p:pic>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圆角 16"/>
          <p:cNvSpPr/>
          <p:nvPr/>
        </p:nvSpPr>
        <p:spPr>
          <a:xfrm>
            <a:off x="0" y="0"/>
            <a:ext cx="12192000" cy="6858000"/>
          </a:xfrm>
          <a:prstGeom prst="roundRect">
            <a:avLst>
              <a:gd name="adj" fmla="val 0"/>
            </a:avLst>
          </a:prstGeom>
          <a:solidFill>
            <a:srgbClr val="FFFCF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图片包含 黑暗, 鸟, 鱼, 轮子&#10;&#10;描述已自动生成"/>
          <p:cNvPicPr>
            <a:picLocks noChangeAspect="1"/>
          </p:cNvPicPr>
          <p:nvPr/>
        </p:nvPicPr>
        <p:blipFill rotWithShape="1">
          <a:blip r:embed="rId2">
            <a:extLst>
              <a:ext uri="{28A0092B-C50C-407E-A947-70E740481C1C}">
                <a14:useLocalDpi xmlns:a14="http://schemas.microsoft.com/office/drawing/2010/main" val="0"/>
              </a:ext>
            </a:extLst>
          </a:blip>
          <a:srcRect l="53378"/>
          <a:stretch>
            <a:fillRect/>
          </a:stretch>
        </p:blipFill>
        <p:spPr>
          <a:xfrm>
            <a:off x="10510903" y="4848377"/>
            <a:ext cx="3129336" cy="3768853"/>
          </a:xfrm>
          <a:prstGeom prst="rect">
            <a:avLst/>
          </a:prstGeom>
        </p:spPr>
      </p:pic>
      <p:pic>
        <p:nvPicPr>
          <p:cNvPr id="5" name="图片 4" descr="黑暗里有树&#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r="61406" b="50692"/>
          <a:stretch>
            <a:fillRect/>
          </a:stretch>
        </p:blipFill>
        <p:spPr>
          <a:xfrm>
            <a:off x="7734726" y="5154658"/>
            <a:ext cx="4705350" cy="3167421"/>
          </a:xfrm>
          <a:prstGeom prst="rect">
            <a:avLst/>
          </a:prstGeom>
        </p:spPr>
      </p:pic>
      <p:pic>
        <p:nvPicPr>
          <p:cNvPr id="8" name="图片 7" descr="黑暗中的树&#10;&#10;中度可信度描述已自动生成"/>
          <p:cNvPicPr>
            <a:picLocks noChangeAspect="1"/>
          </p:cNvPicPr>
          <p:nvPr/>
        </p:nvPicPr>
        <p:blipFill rotWithShape="1">
          <a:blip r:embed="rId4">
            <a:extLst>
              <a:ext uri="{28A0092B-C50C-407E-A947-70E740481C1C}">
                <a14:useLocalDpi xmlns:a14="http://schemas.microsoft.com/office/drawing/2010/main" val="0"/>
              </a:ext>
            </a:extLst>
          </a:blip>
          <a:srcRect r="52074"/>
          <a:stretch>
            <a:fillRect/>
          </a:stretch>
        </p:blipFill>
        <p:spPr>
          <a:xfrm>
            <a:off x="11214358" y="5330656"/>
            <a:ext cx="3214314" cy="2815427"/>
          </a:xfrm>
          <a:prstGeom prst="rect">
            <a:avLst/>
          </a:prstGeom>
        </p:spPr>
      </p:pic>
      <p:pic>
        <p:nvPicPr>
          <p:cNvPr id="16" name="图片 15" descr="图片包含 黑暗, 烟, 蛋糕&#10;&#10;描述已自动生成"/>
          <p:cNvPicPr>
            <a:picLocks noChangeAspect="1"/>
          </p:cNvPicPr>
          <p:nvPr/>
        </p:nvPicPr>
        <p:blipFill rotWithShape="1">
          <a:blip r:embed="rId5">
            <a:extLst>
              <a:ext uri="{28A0092B-C50C-407E-A947-70E740481C1C}">
                <a14:useLocalDpi xmlns:a14="http://schemas.microsoft.com/office/drawing/2010/main" val="0"/>
              </a:ext>
            </a:extLst>
          </a:blip>
          <a:srcRect l="52651"/>
          <a:stretch>
            <a:fillRect/>
          </a:stretch>
        </p:blipFill>
        <p:spPr>
          <a:xfrm rot="11700000">
            <a:off x="-441884" y="-1412856"/>
            <a:ext cx="2622551" cy="2825712"/>
          </a:xfrm>
          <a:prstGeom prst="rect">
            <a:avLst/>
          </a:prstGeom>
        </p:spPr>
      </p:pic>
      <p:pic>
        <p:nvPicPr>
          <p:cNvPr id="32" name="图片 31" descr="卡通人物&#10;&#10;低可信度描述已自动生成"/>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l="1852" t="29511" r="66759" b="36970"/>
          <a:stretch>
            <a:fillRect/>
          </a:stretch>
        </p:blipFill>
        <p:spPr>
          <a:xfrm rot="17100000">
            <a:off x="10214294" y="5820225"/>
            <a:ext cx="1943677" cy="2075548"/>
          </a:xfrm>
          <a:custGeom>
            <a:avLst/>
            <a:gdLst>
              <a:gd name="connsiteX0" fmla="*/ 1612900 w 2152650"/>
              <a:gd name="connsiteY0" fmla="*/ 0 h 2298700"/>
              <a:gd name="connsiteX1" fmla="*/ 2152650 w 2152650"/>
              <a:gd name="connsiteY1" fmla="*/ 12700 h 2298700"/>
              <a:gd name="connsiteX2" fmla="*/ 2120900 w 2152650"/>
              <a:gd name="connsiteY2" fmla="*/ 419100 h 2298700"/>
              <a:gd name="connsiteX3" fmla="*/ 2082800 w 2152650"/>
              <a:gd name="connsiteY3" fmla="*/ 787400 h 2298700"/>
              <a:gd name="connsiteX4" fmla="*/ 1974850 w 2152650"/>
              <a:gd name="connsiteY4" fmla="*/ 1270000 h 2298700"/>
              <a:gd name="connsiteX5" fmla="*/ 1879600 w 2152650"/>
              <a:gd name="connsiteY5" fmla="*/ 1581150 h 2298700"/>
              <a:gd name="connsiteX6" fmla="*/ 1574800 w 2152650"/>
              <a:gd name="connsiteY6" fmla="*/ 1860550 h 2298700"/>
              <a:gd name="connsiteX7" fmla="*/ 533400 w 2152650"/>
              <a:gd name="connsiteY7" fmla="*/ 2298700 h 2298700"/>
              <a:gd name="connsiteX8" fmla="*/ 0 w 2152650"/>
              <a:gd name="connsiteY8" fmla="*/ 2184400 h 2298700"/>
              <a:gd name="connsiteX9" fmla="*/ 336550 w 2152650"/>
              <a:gd name="connsiteY9" fmla="*/ 1511300 h 2298700"/>
              <a:gd name="connsiteX10" fmla="*/ 444500 w 2152650"/>
              <a:gd name="connsiteY10" fmla="*/ 1263650 h 2298700"/>
              <a:gd name="connsiteX11" fmla="*/ 603250 w 2152650"/>
              <a:gd name="connsiteY11" fmla="*/ 558800 h 2298700"/>
              <a:gd name="connsiteX12" fmla="*/ 1111250 w 2152650"/>
              <a:gd name="connsiteY12" fmla="*/ 19685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650" h="2298700">
                <a:moveTo>
                  <a:pt x="1612900" y="0"/>
                </a:moveTo>
                <a:lnTo>
                  <a:pt x="2152650" y="12700"/>
                </a:lnTo>
                <a:lnTo>
                  <a:pt x="2120900" y="419100"/>
                </a:lnTo>
                <a:lnTo>
                  <a:pt x="2082800" y="787400"/>
                </a:lnTo>
                <a:lnTo>
                  <a:pt x="1974850" y="1270000"/>
                </a:lnTo>
                <a:lnTo>
                  <a:pt x="1879600" y="1581150"/>
                </a:lnTo>
                <a:lnTo>
                  <a:pt x="1574800" y="1860550"/>
                </a:lnTo>
                <a:lnTo>
                  <a:pt x="533400" y="2298700"/>
                </a:lnTo>
                <a:lnTo>
                  <a:pt x="0" y="2184400"/>
                </a:lnTo>
                <a:lnTo>
                  <a:pt x="336550" y="1511300"/>
                </a:lnTo>
                <a:cubicBezTo>
                  <a:pt x="405141" y="1385549"/>
                  <a:pt x="364952" y="1466135"/>
                  <a:pt x="444500" y="1263650"/>
                </a:cubicBezTo>
                <a:lnTo>
                  <a:pt x="603250" y="558800"/>
                </a:lnTo>
                <a:lnTo>
                  <a:pt x="1111250" y="196850"/>
                </a:lnTo>
                <a:close/>
              </a:path>
            </a:pathLst>
          </a:custGeom>
        </p:spPr>
      </p:pic>
      <p:pic>
        <p:nvPicPr>
          <p:cNvPr id="7" name="图片 6" descr="黑暗中的树&#10;&#10;中度可信度描述已自动生成"/>
          <p:cNvPicPr>
            <a:picLocks noChangeAspect="1"/>
          </p:cNvPicPr>
          <p:nvPr/>
        </p:nvPicPr>
        <p:blipFill rotWithShape="1">
          <a:blip r:embed="rId4">
            <a:extLst>
              <a:ext uri="{28A0092B-C50C-407E-A947-70E740481C1C}">
                <a14:useLocalDpi xmlns:a14="http://schemas.microsoft.com/office/drawing/2010/main" val="0"/>
              </a:ext>
            </a:extLst>
          </a:blip>
          <a:srcRect l="55972"/>
          <a:stretch>
            <a:fillRect/>
          </a:stretch>
        </p:blipFill>
        <p:spPr>
          <a:xfrm>
            <a:off x="-2039203" y="-105354"/>
            <a:ext cx="2997202" cy="2857656"/>
          </a:xfrm>
          <a:prstGeom prst="rect">
            <a:avLst/>
          </a:prstGeom>
        </p:spPr>
      </p:pic>
      <p:pic>
        <p:nvPicPr>
          <p:cNvPr id="4" name="图片 3" descr="黑暗里有树&#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61663" t="57296" r="-257" b="92"/>
          <a:stretch>
            <a:fillRect/>
          </a:stretch>
        </p:blipFill>
        <p:spPr>
          <a:xfrm rot="900000">
            <a:off x="-1102150" y="-1196947"/>
            <a:ext cx="4705350" cy="2737268"/>
          </a:xfrm>
          <a:prstGeom prst="rect">
            <a:avLst/>
          </a:prstGeom>
        </p:spPr>
      </p:pic>
      <p:pic>
        <p:nvPicPr>
          <p:cNvPr id="34" name="图片 33" descr="卡通人物&#10;&#10;低可信度描述已自动生成"/>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l="1852" t="29511" r="66759" b="36970"/>
          <a:stretch>
            <a:fillRect/>
          </a:stretch>
        </p:blipFill>
        <p:spPr>
          <a:xfrm rot="5400000">
            <a:off x="46538" y="-1013726"/>
            <a:ext cx="1371890" cy="1464967"/>
          </a:xfrm>
          <a:custGeom>
            <a:avLst/>
            <a:gdLst>
              <a:gd name="connsiteX0" fmla="*/ 1612900 w 2152650"/>
              <a:gd name="connsiteY0" fmla="*/ 0 h 2298700"/>
              <a:gd name="connsiteX1" fmla="*/ 2152650 w 2152650"/>
              <a:gd name="connsiteY1" fmla="*/ 12700 h 2298700"/>
              <a:gd name="connsiteX2" fmla="*/ 2120900 w 2152650"/>
              <a:gd name="connsiteY2" fmla="*/ 419100 h 2298700"/>
              <a:gd name="connsiteX3" fmla="*/ 2082800 w 2152650"/>
              <a:gd name="connsiteY3" fmla="*/ 787400 h 2298700"/>
              <a:gd name="connsiteX4" fmla="*/ 1974850 w 2152650"/>
              <a:gd name="connsiteY4" fmla="*/ 1270000 h 2298700"/>
              <a:gd name="connsiteX5" fmla="*/ 1879600 w 2152650"/>
              <a:gd name="connsiteY5" fmla="*/ 1581150 h 2298700"/>
              <a:gd name="connsiteX6" fmla="*/ 1574800 w 2152650"/>
              <a:gd name="connsiteY6" fmla="*/ 1860550 h 2298700"/>
              <a:gd name="connsiteX7" fmla="*/ 533400 w 2152650"/>
              <a:gd name="connsiteY7" fmla="*/ 2298700 h 2298700"/>
              <a:gd name="connsiteX8" fmla="*/ 0 w 2152650"/>
              <a:gd name="connsiteY8" fmla="*/ 2184400 h 2298700"/>
              <a:gd name="connsiteX9" fmla="*/ 336550 w 2152650"/>
              <a:gd name="connsiteY9" fmla="*/ 1511300 h 2298700"/>
              <a:gd name="connsiteX10" fmla="*/ 444500 w 2152650"/>
              <a:gd name="connsiteY10" fmla="*/ 1263650 h 2298700"/>
              <a:gd name="connsiteX11" fmla="*/ 603250 w 2152650"/>
              <a:gd name="connsiteY11" fmla="*/ 558800 h 2298700"/>
              <a:gd name="connsiteX12" fmla="*/ 1111250 w 2152650"/>
              <a:gd name="connsiteY12" fmla="*/ 19685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650" h="2298700">
                <a:moveTo>
                  <a:pt x="1612900" y="0"/>
                </a:moveTo>
                <a:lnTo>
                  <a:pt x="2152650" y="12700"/>
                </a:lnTo>
                <a:lnTo>
                  <a:pt x="2120900" y="419100"/>
                </a:lnTo>
                <a:lnTo>
                  <a:pt x="2082800" y="787400"/>
                </a:lnTo>
                <a:lnTo>
                  <a:pt x="1974850" y="1270000"/>
                </a:lnTo>
                <a:lnTo>
                  <a:pt x="1879600" y="1581150"/>
                </a:lnTo>
                <a:lnTo>
                  <a:pt x="1574800" y="1860550"/>
                </a:lnTo>
                <a:lnTo>
                  <a:pt x="533400" y="2298700"/>
                </a:lnTo>
                <a:lnTo>
                  <a:pt x="0" y="2184400"/>
                </a:lnTo>
                <a:lnTo>
                  <a:pt x="336550" y="1511300"/>
                </a:lnTo>
                <a:cubicBezTo>
                  <a:pt x="405141" y="1385549"/>
                  <a:pt x="364952" y="1466135"/>
                  <a:pt x="444500" y="1263650"/>
                </a:cubicBezTo>
                <a:lnTo>
                  <a:pt x="603250" y="558800"/>
                </a:lnTo>
                <a:lnTo>
                  <a:pt x="1111250" y="196850"/>
                </a:lnTo>
                <a:close/>
              </a:path>
            </a:pathLst>
          </a:custGeom>
        </p:spPr>
      </p:pic>
      <p:sp>
        <p:nvSpPr>
          <p:cNvPr id="14" name="文本框 13"/>
          <p:cNvSpPr txBox="1"/>
          <p:nvPr/>
        </p:nvSpPr>
        <p:spPr>
          <a:xfrm>
            <a:off x="4798374" y="111425"/>
            <a:ext cx="2595251" cy="521970"/>
          </a:xfrm>
          <a:prstGeom prst="rect">
            <a:avLst/>
          </a:prstGeom>
          <a:noFill/>
        </p:spPr>
        <p:txBody>
          <a:bodyPr wrap="square" rtlCol="0">
            <a:spAutoFit/>
          </a:bodyPr>
          <a:lstStyle/>
          <a:p>
            <a:pPr algn="dist"/>
            <a:r>
              <a:rPr lang="zh-CN" altLang="en-US" sz="2800" dirty="0">
                <a:solidFill>
                  <a:schemeClr val="tx1">
                    <a:lumMod val="75000"/>
                    <a:lumOff val="25000"/>
                  </a:schemeClr>
                </a:solidFill>
                <a:latin typeface="汉仪润圆-55W" panose="00020600040101010101" pitchFamily="18" charset="-122"/>
                <a:ea typeface="汉仪润圆-55W" panose="00020600040101010101" pitchFamily="18" charset="-122"/>
              </a:rPr>
              <a:t>应急处理措施</a:t>
            </a:r>
          </a:p>
        </p:txBody>
      </p:sp>
      <p:sp>
        <p:nvSpPr>
          <p:cNvPr id="15" name="iconfont-1187-868615"/>
          <p:cNvSpPr>
            <a:spLocks noChangeAspect="1"/>
          </p:cNvSpPr>
          <p:nvPr/>
        </p:nvSpPr>
        <p:spPr bwMode="auto">
          <a:xfrm>
            <a:off x="2294573" y="2293379"/>
            <a:ext cx="451349" cy="495747"/>
          </a:xfrm>
          <a:custGeom>
            <a:avLst/>
            <a:gdLst>
              <a:gd name="connsiteX0" fmla="*/ 157109 w 552386"/>
              <a:gd name="connsiteY0" fmla="*/ 260500 h 606722"/>
              <a:gd name="connsiteX1" fmla="*/ 147053 w 552386"/>
              <a:gd name="connsiteY1" fmla="*/ 263432 h 606722"/>
              <a:gd name="connsiteX2" fmla="*/ 143048 w 552386"/>
              <a:gd name="connsiteY2" fmla="*/ 270896 h 606722"/>
              <a:gd name="connsiteX3" fmla="*/ 146163 w 552386"/>
              <a:gd name="connsiteY3" fmla="*/ 277115 h 606722"/>
              <a:gd name="connsiteX4" fmla="*/ 153816 w 552386"/>
              <a:gd name="connsiteY4" fmla="*/ 279603 h 606722"/>
              <a:gd name="connsiteX5" fmla="*/ 159957 w 552386"/>
              <a:gd name="connsiteY5" fmla="*/ 278626 h 606722"/>
              <a:gd name="connsiteX6" fmla="*/ 165475 w 552386"/>
              <a:gd name="connsiteY6" fmla="*/ 276138 h 606722"/>
              <a:gd name="connsiteX7" fmla="*/ 168590 w 552386"/>
              <a:gd name="connsiteY7" fmla="*/ 273117 h 606722"/>
              <a:gd name="connsiteX8" fmla="*/ 169836 w 552386"/>
              <a:gd name="connsiteY8" fmla="*/ 269740 h 606722"/>
              <a:gd name="connsiteX9" fmla="*/ 169836 w 552386"/>
              <a:gd name="connsiteY9" fmla="*/ 262899 h 606722"/>
              <a:gd name="connsiteX10" fmla="*/ 163428 w 552386"/>
              <a:gd name="connsiteY10" fmla="*/ 261211 h 606722"/>
              <a:gd name="connsiteX11" fmla="*/ 157109 w 552386"/>
              <a:gd name="connsiteY11" fmla="*/ 260500 h 606722"/>
              <a:gd name="connsiteX12" fmla="*/ 279621 w 552386"/>
              <a:gd name="connsiteY12" fmla="*/ 236242 h 606722"/>
              <a:gd name="connsiteX13" fmla="*/ 269741 w 552386"/>
              <a:gd name="connsiteY13" fmla="*/ 239973 h 606722"/>
              <a:gd name="connsiteX14" fmla="*/ 262621 w 552386"/>
              <a:gd name="connsiteY14" fmla="*/ 249747 h 606722"/>
              <a:gd name="connsiteX15" fmla="*/ 262621 w 552386"/>
              <a:gd name="connsiteY15" fmla="*/ 266097 h 606722"/>
              <a:gd name="connsiteX16" fmla="*/ 278286 w 552386"/>
              <a:gd name="connsiteY16" fmla="*/ 275426 h 606722"/>
              <a:gd name="connsiteX17" fmla="*/ 291369 w 552386"/>
              <a:gd name="connsiteY17" fmla="*/ 270184 h 606722"/>
              <a:gd name="connsiteX18" fmla="*/ 296354 w 552386"/>
              <a:gd name="connsiteY18" fmla="*/ 256323 h 606722"/>
              <a:gd name="connsiteX19" fmla="*/ 295018 w 552386"/>
              <a:gd name="connsiteY19" fmla="*/ 248592 h 606722"/>
              <a:gd name="connsiteX20" fmla="*/ 291547 w 552386"/>
              <a:gd name="connsiteY20" fmla="*/ 242106 h 606722"/>
              <a:gd name="connsiteX21" fmla="*/ 286296 w 552386"/>
              <a:gd name="connsiteY21" fmla="*/ 237841 h 606722"/>
              <a:gd name="connsiteX22" fmla="*/ 279621 w 552386"/>
              <a:gd name="connsiteY22" fmla="*/ 236242 h 606722"/>
              <a:gd name="connsiteX23" fmla="*/ 395817 w 552386"/>
              <a:gd name="connsiteY23" fmla="*/ 208521 h 606722"/>
              <a:gd name="connsiteX24" fmla="*/ 423669 w 552386"/>
              <a:gd name="connsiteY24" fmla="*/ 215452 h 606722"/>
              <a:gd name="connsiteX25" fmla="*/ 440398 w 552386"/>
              <a:gd name="connsiteY25" fmla="*/ 233311 h 606722"/>
              <a:gd name="connsiteX26" fmla="*/ 408364 w 552386"/>
              <a:gd name="connsiteY26" fmla="*/ 242996 h 606722"/>
              <a:gd name="connsiteX27" fmla="*/ 395639 w 552386"/>
              <a:gd name="connsiteY27" fmla="*/ 236243 h 606722"/>
              <a:gd name="connsiteX28" fmla="*/ 384160 w 552386"/>
              <a:gd name="connsiteY28" fmla="*/ 241396 h 606722"/>
              <a:gd name="connsiteX29" fmla="*/ 379532 w 552386"/>
              <a:gd name="connsiteY29" fmla="*/ 255879 h 606722"/>
              <a:gd name="connsiteX30" fmla="*/ 384160 w 552386"/>
              <a:gd name="connsiteY30" fmla="*/ 270274 h 606722"/>
              <a:gd name="connsiteX31" fmla="*/ 395639 w 552386"/>
              <a:gd name="connsiteY31" fmla="*/ 275427 h 606722"/>
              <a:gd name="connsiteX32" fmla="*/ 408364 w 552386"/>
              <a:gd name="connsiteY32" fmla="*/ 268674 h 606722"/>
              <a:gd name="connsiteX33" fmla="*/ 440398 w 552386"/>
              <a:gd name="connsiteY33" fmla="*/ 278359 h 606722"/>
              <a:gd name="connsiteX34" fmla="*/ 423669 w 552386"/>
              <a:gd name="connsiteY34" fmla="*/ 296219 h 606722"/>
              <a:gd name="connsiteX35" fmla="*/ 395817 w 552386"/>
              <a:gd name="connsiteY35" fmla="*/ 303149 h 606722"/>
              <a:gd name="connsiteX36" fmla="*/ 374282 w 552386"/>
              <a:gd name="connsiteY36" fmla="*/ 299239 h 606722"/>
              <a:gd name="connsiteX37" fmla="*/ 358621 w 552386"/>
              <a:gd name="connsiteY37" fmla="*/ 288844 h 606722"/>
              <a:gd name="connsiteX38" fmla="*/ 349011 w 552386"/>
              <a:gd name="connsiteY38" fmla="*/ 273739 h 606722"/>
              <a:gd name="connsiteX39" fmla="*/ 345629 w 552386"/>
              <a:gd name="connsiteY39" fmla="*/ 255879 h 606722"/>
              <a:gd name="connsiteX40" fmla="*/ 349011 w 552386"/>
              <a:gd name="connsiteY40" fmla="*/ 237931 h 606722"/>
              <a:gd name="connsiteX41" fmla="*/ 358621 w 552386"/>
              <a:gd name="connsiteY41" fmla="*/ 222826 h 606722"/>
              <a:gd name="connsiteX42" fmla="*/ 374282 w 552386"/>
              <a:gd name="connsiteY42" fmla="*/ 212431 h 606722"/>
              <a:gd name="connsiteX43" fmla="*/ 395817 w 552386"/>
              <a:gd name="connsiteY43" fmla="*/ 208521 h 606722"/>
              <a:gd name="connsiteX44" fmla="*/ 157287 w 552386"/>
              <a:gd name="connsiteY44" fmla="*/ 208521 h 606722"/>
              <a:gd name="connsiteX45" fmla="*/ 191018 w 552386"/>
              <a:gd name="connsiteY45" fmla="*/ 218206 h 606722"/>
              <a:gd name="connsiteX46" fmla="*/ 202766 w 552386"/>
              <a:gd name="connsiteY46" fmla="*/ 247350 h 606722"/>
              <a:gd name="connsiteX47" fmla="*/ 202766 w 552386"/>
              <a:gd name="connsiteY47" fmla="*/ 265031 h 606722"/>
              <a:gd name="connsiteX48" fmla="*/ 204190 w 552386"/>
              <a:gd name="connsiteY48" fmla="*/ 271517 h 606722"/>
              <a:gd name="connsiteX49" fmla="*/ 209085 w 552386"/>
              <a:gd name="connsiteY49" fmla="*/ 273650 h 606722"/>
              <a:gd name="connsiteX50" fmla="*/ 209085 w 552386"/>
              <a:gd name="connsiteY50" fmla="*/ 301372 h 606722"/>
              <a:gd name="connsiteX51" fmla="*/ 201520 w 552386"/>
              <a:gd name="connsiteY51" fmla="*/ 302705 h 606722"/>
              <a:gd name="connsiteX52" fmla="*/ 195112 w 552386"/>
              <a:gd name="connsiteY52" fmla="*/ 303149 h 606722"/>
              <a:gd name="connsiteX53" fmla="*/ 181673 w 552386"/>
              <a:gd name="connsiteY53" fmla="*/ 299950 h 606722"/>
              <a:gd name="connsiteX54" fmla="*/ 175710 w 552386"/>
              <a:gd name="connsiteY54" fmla="*/ 290532 h 606722"/>
              <a:gd name="connsiteX55" fmla="*/ 174998 w 552386"/>
              <a:gd name="connsiteY55" fmla="*/ 287244 h 606722"/>
              <a:gd name="connsiteX56" fmla="*/ 160936 w 552386"/>
              <a:gd name="connsiteY56" fmla="*/ 299062 h 606722"/>
              <a:gd name="connsiteX57" fmla="*/ 143938 w 552386"/>
              <a:gd name="connsiteY57" fmla="*/ 303149 h 606722"/>
              <a:gd name="connsiteX58" fmla="*/ 131300 w 552386"/>
              <a:gd name="connsiteY58" fmla="*/ 300928 h 606722"/>
              <a:gd name="connsiteX59" fmla="*/ 121154 w 552386"/>
              <a:gd name="connsiteY59" fmla="*/ 294708 h 606722"/>
              <a:gd name="connsiteX60" fmla="*/ 114479 w 552386"/>
              <a:gd name="connsiteY60" fmla="*/ 285467 h 606722"/>
              <a:gd name="connsiteX61" fmla="*/ 111987 w 552386"/>
              <a:gd name="connsiteY61" fmla="*/ 273828 h 606722"/>
              <a:gd name="connsiteX62" fmla="*/ 114924 w 552386"/>
              <a:gd name="connsiteY62" fmla="*/ 261211 h 606722"/>
              <a:gd name="connsiteX63" fmla="*/ 123112 w 552386"/>
              <a:gd name="connsiteY63" fmla="*/ 251348 h 606722"/>
              <a:gd name="connsiteX64" fmla="*/ 135572 w 552386"/>
              <a:gd name="connsiteY64" fmla="*/ 244951 h 606722"/>
              <a:gd name="connsiteX65" fmla="*/ 151413 w 552386"/>
              <a:gd name="connsiteY65" fmla="*/ 242640 h 606722"/>
              <a:gd name="connsiteX66" fmla="*/ 169836 w 552386"/>
              <a:gd name="connsiteY66" fmla="*/ 246106 h 606722"/>
              <a:gd name="connsiteX67" fmla="*/ 169836 w 552386"/>
              <a:gd name="connsiteY67" fmla="*/ 243351 h 606722"/>
              <a:gd name="connsiteX68" fmla="*/ 166098 w 552386"/>
              <a:gd name="connsiteY68" fmla="*/ 233844 h 606722"/>
              <a:gd name="connsiteX69" fmla="*/ 153994 w 552386"/>
              <a:gd name="connsiteY69" fmla="*/ 230734 h 606722"/>
              <a:gd name="connsiteX70" fmla="*/ 139577 w 552386"/>
              <a:gd name="connsiteY70" fmla="*/ 233222 h 606722"/>
              <a:gd name="connsiteX71" fmla="*/ 125693 w 552386"/>
              <a:gd name="connsiteY71" fmla="*/ 240597 h 606722"/>
              <a:gd name="connsiteX72" fmla="*/ 116170 w 552386"/>
              <a:gd name="connsiteY72" fmla="*/ 220161 h 606722"/>
              <a:gd name="connsiteX73" fmla="*/ 157287 w 552386"/>
              <a:gd name="connsiteY73" fmla="*/ 208521 h 606722"/>
              <a:gd name="connsiteX74" fmla="*/ 229690 w 552386"/>
              <a:gd name="connsiteY74" fmla="*/ 174932 h 606722"/>
              <a:gd name="connsiteX75" fmla="*/ 262621 w 552386"/>
              <a:gd name="connsiteY75" fmla="*/ 174932 h 606722"/>
              <a:gd name="connsiteX76" fmla="*/ 262621 w 552386"/>
              <a:gd name="connsiteY76" fmla="*/ 223802 h 606722"/>
              <a:gd name="connsiteX77" fmla="*/ 273925 w 552386"/>
              <a:gd name="connsiteY77" fmla="*/ 212429 h 606722"/>
              <a:gd name="connsiteX78" fmla="*/ 291102 w 552386"/>
              <a:gd name="connsiteY78" fmla="*/ 208519 h 606722"/>
              <a:gd name="connsiteX79" fmla="*/ 306678 w 552386"/>
              <a:gd name="connsiteY79" fmla="*/ 212162 h 606722"/>
              <a:gd name="connsiteX80" fmla="*/ 319049 w 552386"/>
              <a:gd name="connsiteY80" fmla="*/ 222114 h 606722"/>
              <a:gd name="connsiteX81" fmla="*/ 327238 w 552386"/>
              <a:gd name="connsiteY81" fmla="*/ 237219 h 606722"/>
              <a:gd name="connsiteX82" fmla="*/ 330175 w 552386"/>
              <a:gd name="connsiteY82" fmla="*/ 256145 h 606722"/>
              <a:gd name="connsiteX83" fmla="*/ 326971 w 552386"/>
              <a:gd name="connsiteY83" fmla="*/ 274982 h 606722"/>
              <a:gd name="connsiteX84" fmla="*/ 318070 w 552386"/>
              <a:gd name="connsiteY84" fmla="*/ 289821 h 606722"/>
              <a:gd name="connsiteX85" fmla="*/ 304631 w 552386"/>
              <a:gd name="connsiteY85" fmla="*/ 299595 h 606722"/>
              <a:gd name="connsiteX86" fmla="*/ 287809 w 552386"/>
              <a:gd name="connsiteY86" fmla="*/ 303149 h 606722"/>
              <a:gd name="connsiteX87" fmla="*/ 258260 w 552386"/>
              <a:gd name="connsiteY87" fmla="*/ 287244 h 606722"/>
              <a:gd name="connsiteX88" fmla="*/ 258260 w 552386"/>
              <a:gd name="connsiteY88" fmla="*/ 301372 h 606722"/>
              <a:gd name="connsiteX89" fmla="*/ 229690 w 552386"/>
              <a:gd name="connsiteY89" fmla="*/ 301372 h 606722"/>
              <a:gd name="connsiteX90" fmla="*/ 55274 w 552386"/>
              <a:gd name="connsiteY90" fmla="*/ 91893 h 606722"/>
              <a:gd name="connsiteX91" fmla="*/ 55274 w 552386"/>
              <a:gd name="connsiteY91" fmla="*/ 386055 h 606722"/>
              <a:gd name="connsiteX92" fmla="*/ 497201 w 552386"/>
              <a:gd name="connsiteY92" fmla="*/ 386055 h 606722"/>
              <a:gd name="connsiteX93" fmla="*/ 497201 w 552386"/>
              <a:gd name="connsiteY93" fmla="*/ 91893 h 606722"/>
              <a:gd name="connsiteX94" fmla="*/ 239432 w 552386"/>
              <a:gd name="connsiteY94" fmla="*/ 0 h 606722"/>
              <a:gd name="connsiteX95" fmla="*/ 313042 w 552386"/>
              <a:gd name="connsiteY95" fmla="*/ 0 h 606722"/>
              <a:gd name="connsiteX96" fmla="*/ 313042 w 552386"/>
              <a:gd name="connsiteY96" fmla="*/ 36793 h 606722"/>
              <a:gd name="connsiteX97" fmla="*/ 552386 w 552386"/>
              <a:gd name="connsiteY97" fmla="*/ 36793 h 606722"/>
              <a:gd name="connsiteX98" fmla="*/ 552386 w 552386"/>
              <a:gd name="connsiteY98" fmla="*/ 441244 h 606722"/>
              <a:gd name="connsiteX99" fmla="*/ 393595 w 552386"/>
              <a:gd name="connsiteY99" fmla="*/ 441244 h 606722"/>
              <a:gd name="connsiteX100" fmla="*/ 424748 w 552386"/>
              <a:gd name="connsiteY100" fmla="*/ 606722 h 606722"/>
              <a:gd name="connsiteX101" fmla="*/ 368584 w 552386"/>
              <a:gd name="connsiteY101" fmla="*/ 606722 h 606722"/>
              <a:gd name="connsiteX102" fmla="*/ 337342 w 552386"/>
              <a:gd name="connsiteY102" fmla="*/ 441244 h 606722"/>
              <a:gd name="connsiteX103" fmla="*/ 215044 w 552386"/>
              <a:gd name="connsiteY103" fmla="*/ 441244 h 606722"/>
              <a:gd name="connsiteX104" fmla="*/ 183891 w 552386"/>
              <a:gd name="connsiteY104" fmla="*/ 606722 h 606722"/>
              <a:gd name="connsiteX105" fmla="*/ 127638 w 552386"/>
              <a:gd name="connsiteY105" fmla="*/ 606722 h 606722"/>
              <a:gd name="connsiteX106" fmla="*/ 158880 w 552386"/>
              <a:gd name="connsiteY106" fmla="*/ 441244 h 606722"/>
              <a:gd name="connsiteX107" fmla="*/ 0 w 552386"/>
              <a:gd name="connsiteY107" fmla="*/ 441244 h 606722"/>
              <a:gd name="connsiteX108" fmla="*/ 0 w 552386"/>
              <a:gd name="connsiteY108" fmla="*/ 36793 h 606722"/>
              <a:gd name="connsiteX109" fmla="*/ 239432 w 552386"/>
              <a:gd name="connsiteY109" fmla="*/ 36793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552386" h="606722">
                <a:moveTo>
                  <a:pt x="157109" y="260500"/>
                </a:moveTo>
                <a:cubicBezTo>
                  <a:pt x="153104" y="260500"/>
                  <a:pt x="149722" y="261477"/>
                  <a:pt x="147053" y="263432"/>
                </a:cubicBezTo>
                <a:cubicBezTo>
                  <a:pt x="144383" y="265387"/>
                  <a:pt x="143048" y="267875"/>
                  <a:pt x="143048" y="270896"/>
                </a:cubicBezTo>
                <a:cubicBezTo>
                  <a:pt x="143048" y="273472"/>
                  <a:pt x="144116" y="275516"/>
                  <a:pt x="146163" y="277115"/>
                </a:cubicBezTo>
                <a:cubicBezTo>
                  <a:pt x="148121" y="278803"/>
                  <a:pt x="150701" y="279603"/>
                  <a:pt x="153816" y="279603"/>
                </a:cubicBezTo>
                <a:cubicBezTo>
                  <a:pt x="155774" y="279603"/>
                  <a:pt x="157821" y="279248"/>
                  <a:pt x="159957" y="278626"/>
                </a:cubicBezTo>
                <a:cubicBezTo>
                  <a:pt x="162004" y="278004"/>
                  <a:pt x="163873" y="277115"/>
                  <a:pt x="165475" y="276138"/>
                </a:cubicBezTo>
                <a:cubicBezTo>
                  <a:pt x="166721" y="275160"/>
                  <a:pt x="167789" y="274183"/>
                  <a:pt x="168590" y="273117"/>
                </a:cubicBezTo>
                <a:cubicBezTo>
                  <a:pt x="169391" y="271962"/>
                  <a:pt x="169836" y="270896"/>
                  <a:pt x="169836" y="269740"/>
                </a:cubicBezTo>
                <a:lnTo>
                  <a:pt x="169836" y="262899"/>
                </a:lnTo>
                <a:cubicBezTo>
                  <a:pt x="167878" y="262277"/>
                  <a:pt x="165742" y="261655"/>
                  <a:pt x="163428" y="261211"/>
                </a:cubicBezTo>
                <a:cubicBezTo>
                  <a:pt x="161114" y="260766"/>
                  <a:pt x="158978" y="260500"/>
                  <a:pt x="157109" y="260500"/>
                </a:cubicBezTo>
                <a:close/>
                <a:moveTo>
                  <a:pt x="279621" y="236242"/>
                </a:moveTo>
                <a:cubicBezTo>
                  <a:pt x="276150" y="236242"/>
                  <a:pt x="272857" y="237486"/>
                  <a:pt x="269741" y="239973"/>
                </a:cubicBezTo>
                <a:cubicBezTo>
                  <a:pt x="266626" y="242461"/>
                  <a:pt x="264223" y="245749"/>
                  <a:pt x="262621" y="249747"/>
                </a:cubicBezTo>
                <a:lnTo>
                  <a:pt x="262621" y="266097"/>
                </a:lnTo>
                <a:cubicBezTo>
                  <a:pt x="266893" y="272317"/>
                  <a:pt x="272145" y="275426"/>
                  <a:pt x="278286" y="275426"/>
                </a:cubicBezTo>
                <a:cubicBezTo>
                  <a:pt x="283715" y="275426"/>
                  <a:pt x="288076" y="273649"/>
                  <a:pt x="291369" y="270184"/>
                </a:cubicBezTo>
                <a:cubicBezTo>
                  <a:pt x="294662" y="266719"/>
                  <a:pt x="296354" y="262098"/>
                  <a:pt x="296354" y="256323"/>
                </a:cubicBezTo>
                <a:cubicBezTo>
                  <a:pt x="296354" y="253568"/>
                  <a:pt x="295909" y="250991"/>
                  <a:pt x="295018" y="248592"/>
                </a:cubicBezTo>
                <a:cubicBezTo>
                  <a:pt x="294128" y="246104"/>
                  <a:pt x="292971" y="243972"/>
                  <a:pt x="291547" y="242106"/>
                </a:cubicBezTo>
                <a:cubicBezTo>
                  <a:pt x="290123" y="240329"/>
                  <a:pt x="288343" y="238818"/>
                  <a:pt x="286296" y="237841"/>
                </a:cubicBezTo>
                <a:cubicBezTo>
                  <a:pt x="284338" y="236775"/>
                  <a:pt x="282113" y="236242"/>
                  <a:pt x="279621" y="236242"/>
                </a:cubicBezTo>
                <a:close/>
                <a:moveTo>
                  <a:pt x="395817" y="208521"/>
                </a:moveTo>
                <a:cubicBezTo>
                  <a:pt x="406940" y="208521"/>
                  <a:pt x="416194" y="210831"/>
                  <a:pt x="423669" y="215452"/>
                </a:cubicBezTo>
                <a:cubicBezTo>
                  <a:pt x="431144" y="220072"/>
                  <a:pt x="436750" y="226025"/>
                  <a:pt x="440398" y="233311"/>
                </a:cubicBezTo>
                <a:lnTo>
                  <a:pt x="408364" y="242996"/>
                </a:lnTo>
                <a:cubicBezTo>
                  <a:pt x="405160" y="238464"/>
                  <a:pt x="400978" y="236243"/>
                  <a:pt x="395639" y="236243"/>
                </a:cubicBezTo>
                <a:cubicBezTo>
                  <a:pt x="391100" y="236243"/>
                  <a:pt x="387363" y="237931"/>
                  <a:pt x="384160" y="241396"/>
                </a:cubicBezTo>
                <a:cubicBezTo>
                  <a:pt x="381045" y="244773"/>
                  <a:pt x="379532" y="249571"/>
                  <a:pt x="379532" y="255879"/>
                </a:cubicBezTo>
                <a:cubicBezTo>
                  <a:pt x="379532" y="262099"/>
                  <a:pt x="381045" y="266897"/>
                  <a:pt x="384160" y="270274"/>
                </a:cubicBezTo>
                <a:cubicBezTo>
                  <a:pt x="387363" y="273739"/>
                  <a:pt x="391100" y="275427"/>
                  <a:pt x="395639" y="275427"/>
                </a:cubicBezTo>
                <a:cubicBezTo>
                  <a:pt x="400978" y="275427"/>
                  <a:pt x="405160" y="273206"/>
                  <a:pt x="408364" y="268674"/>
                </a:cubicBezTo>
                <a:lnTo>
                  <a:pt x="440398" y="278359"/>
                </a:lnTo>
                <a:cubicBezTo>
                  <a:pt x="436750" y="285645"/>
                  <a:pt x="431144" y="291598"/>
                  <a:pt x="423669" y="296219"/>
                </a:cubicBezTo>
                <a:cubicBezTo>
                  <a:pt x="416194" y="300839"/>
                  <a:pt x="406940" y="303149"/>
                  <a:pt x="395817" y="303149"/>
                </a:cubicBezTo>
                <a:cubicBezTo>
                  <a:pt x="387719" y="303149"/>
                  <a:pt x="380511" y="301816"/>
                  <a:pt x="374282" y="299239"/>
                </a:cubicBezTo>
                <a:cubicBezTo>
                  <a:pt x="368053" y="296663"/>
                  <a:pt x="362803" y="293198"/>
                  <a:pt x="358621" y="288844"/>
                </a:cubicBezTo>
                <a:cubicBezTo>
                  <a:pt x="354350" y="284490"/>
                  <a:pt x="351146" y="279514"/>
                  <a:pt x="349011" y="273739"/>
                </a:cubicBezTo>
                <a:cubicBezTo>
                  <a:pt x="346786" y="268052"/>
                  <a:pt x="345629" y="262099"/>
                  <a:pt x="345629" y="255879"/>
                </a:cubicBezTo>
                <a:cubicBezTo>
                  <a:pt x="345629" y="249571"/>
                  <a:pt x="346786" y="243618"/>
                  <a:pt x="349011" y="237931"/>
                </a:cubicBezTo>
                <a:cubicBezTo>
                  <a:pt x="351146" y="232156"/>
                  <a:pt x="354350" y="227180"/>
                  <a:pt x="358621" y="222826"/>
                </a:cubicBezTo>
                <a:cubicBezTo>
                  <a:pt x="362803" y="218472"/>
                  <a:pt x="368053" y="215007"/>
                  <a:pt x="374282" y="212431"/>
                </a:cubicBezTo>
                <a:cubicBezTo>
                  <a:pt x="380511" y="209854"/>
                  <a:pt x="387719" y="208521"/>
                  <a:pt x="395817" y="208521"/>
                </a:cubicBezTo>
                <a:close/>
                <a:moveTo>
                  <a:pt x="157287" y="208521"/>
                </a:moveTo>
                <a:cubicBezTo>
                  <a:pt x="171883" y="208521"/>
                  <a:pt x="183097" y="211720"/>
                  <a:pt x="191018" y="218206"/>
                </a:cubicBezTo>
                <a:cubicBezTo>
                  <a:pt x="198850" y="224692"/>
                  <a:pt x="202766" y="234377"/>
                  <a:pt x="202766" y="247350"/>
                </a:cubicBezTo>
                <a:lnTo>
                  <a:pt x="202766" y="265031"/>
                </a:lnTo>
                <a:cubicBezTo>
                  <a:pt x="202766" y="268141"/>
                  <a:pt x="203300" y="270274"/>
                  <a:pt x="204190" y="271517"/>
                </a:cubicBezTo>
                <a:cubicBezTo>
                  <a:pt x="205080" y="272761"/>
                  <a:pt x="206771" y="273472"/>
                  <a:pt x="209085" y="273650"/>
                </a:cubicBezTo>
                <a:lnTo>
                  <a:pt x="209085" y="301372"/>
                </a:lnTo>
                <a:cubicBezTo>
                  <a:pt x="206415" y="301994"/>
                  <a:pt x="203834" y="302438"/>
                  <a:pt x="201520" y="302705"/>
                </a:cubicBezTo>
                <a:cubicBezTo>
                  <a:pt x="199117" y="302971"/>
                  <a:pt x="196981" y="303149"/>
                  <a:pt x="195112" y="303149"/>
                </a:cubicBezTo>
                <a:cubicBezTo>
                  <a:pt x="189238" y="303149"/>
                  <a:pt x="184788" y="302083"/>
                  <a:pt x="181673" y="299950"/>
                </a:cubicBezTo>
                <a:cubicBezTo>
                  <a:pt x="178647" y="297818"/>
                  <a:pt x="176600" y="294619"/>
                  <a:pt x="175710" y="290532"/>
                </a:cubicBezTo>
                <a:lnTo>
                  <a:pt x="174998" y="287244"/>
                </a:lnTo>
                <a:cubicBezTo>
                  <a:pt x="170993" y="292398"/>
                  <a:pt x="166276" y="296396"/>
                  <a:pt x="160936" y="299062"/>
                </a:cubicBezTo>
                <a:cubicBezTo>
                  <a:pt x="155596" y="301816"/>
                  <a:pt x="149989" y="303149"/>
                  <a:pt x="143938" y="303149"/>
                </a:cubicBezTo>
                <a:cubicBezTo>
                  <a:pt x="139399" y="303149"/>
                  <a:pt x="135216" y="302349"/>
                  <a:pt x="131300" y="300928"/>
                </a:cubicBezTo>
                <a:cubicBezTo>
                  <a:pt x="127384" y="299417"/>
                  <a:pt x="123913" y="297374"/>
                  <a:pt x="121154" y="294708"/>
                </a:cubicBezTo>
                <a:cubicBezTo>
                  <a:pt x="118306" y="292131"/>
                  <a:pt x="116081" y="289021"/>
                  <a:pt x="114479" y="285467"/>
                </a:cubicBezTo>
                <a:cubicBezTo>
                  <a:pt x="112788" y="281913"/>
                  <a:pt x="111987" y="278004"/>
                  <a:pt x="111987" y="273828"/>
                </a:cubicBezTo>
                <a:cubicBezTo>
                  <a:pt x="111987" y="269207"/>
                  <a:pt x="112966" y="265031"/>
                  <a:pt x="114924" y="261211"/>
                </a:cubicBezTo>
                <a:cubicBezTo>
                  <a:pt x="116971" y="257390"/>
                  <a:pt x="119641" y="254102"/>
                  <a:pt x="123112" y="251348"/>
                </a:cubicBezTo>
                <a:cubicBezTo>
                  <a:pt x="126583" y="248594"/>
                  <a:pt x="130766" y="246461"/>
                  <a:pt x="135572" y="244951"/>
                </a:cubicBezTo>
                <a:cubicBezTo>
                  <a:pt x="140289" y="243440"/>
                  <a:pt x="145629" y="242640"/>
                  <a:pt x="151413" y="242640"/>
                </a:cubicBezTo>
                <a:cubicBezTo>
                  <a:pt x="158800" y="242640"/>
                  <a:pt x="164941" y="243795"/>
                  <a:pt x="169836" y="246106"/>
                </a:cubicBezTo>
                <a:lnTo>
                  <a:pt x="169836" y="243351"/>
                </a:lnTo>
                <a:cubicBezTo>
                  <a:pt x="169836" y="239086"/>
                  <a:pt x="168590" y="235888"/>
                  <a:pt x="166098" y="233844"/>
                </a:cubicBezTo>
                <a:cubicBezTo>
                  <a:pt x="163606" y="231712"/>
                  <a:pt x="159601" y="230734"/>
                  <a:pt x="153994" y="230734"/>
                </a:cubicBezTo>
                <a:cubicBezTo>
                  <a:pt x="148832" y="230734"/>
                  <a:pt x="144027" y="231534"/>
                  <a:pt x="139577" y="233222"/>
                </a:cubicBezTo>
                <a:cubicBezTo>
                  <a:pt x="135216" y="234910"/>
                  <a:pt x="130588" y="237309"/>
                  <a:pt x="125693" y="240597"/>
                </a:cubicBezTo>
                <a:lnTo>
                  <a:pt x="116170" y="220161"/>
                </a:lnTo>
                <a:cubicBezTo>
                  <a:pt x="128185" y="212431"/>
                  <a:pt x="141891" y="208521"/>
                  <a:pt x="157287" y="208521"/>
                </a:cubicBezTo>
                <a:close/>
                <a:moveTo>
                  <a:pt x="229690" y="174932"/>
                </a:moveTo>
                <a:lnTo>
                  <a:pt x="262621" y="174932"/>
                </a:lnTo>
                <a:lnTo>
                  <a:pt x="262621" y="223802"/>
                </a:lnTo>
                <a:cubicBezTo>
                  <a:pt x="265291" y="218826"/>
                  <a:pt x="269029" y="215005"/>
                  <a:pt x="273925" y="212429"/>
                </a:cubicBezTo>
                <a:cubicBezTo>
                  <a:pt x="278820" y="209852"/>
                  <a:pt x="284516" y="208519"/>
                  <a:pt x="291102" y="208519"/>
                </a:cubicBezTo>
                <a:cubicBezTo>
                  <a:pt x="296621" y="208519"/>
                  <a:pt x="301872" y="209763"/>
                  <a:pt x="306678" y="212162"/>
                </a:cubicBezTo>
                <a:cubicBezTo>
                  <a:pt x="311484" y="214561"/>
                  <a:pt x="315578" y="217938"/>
                  <a:pt x="319049" y="222114"/>
                </a:cubicBezTo>
                <a:cubicBezTo>
                  <a:pt x="322521" y="226379"/>
                  <a:pt x="325280" y="231355"/>
                  <a:pt x="327238" y="237219"/>
                </a:cubicBezTo>
                <a:cubicBezTo>
                  <a:pt x="329196" y="243083"/>
                  <a:pt x="330175" y="249392"/>
                  <a:pt x="330175" y="256145"/>
                </a:cubicBezTo>
                <a:cubicBezTo>
                  <a:pt x="330175" y="262987"/>
                  <a:pt x="329107" y="269295"/>
                  <a:pt x="326971" y="274982"/>
                </a:cubicBezTo>
                <a:cubicBezTo>
                  <a:pt x="324835" y="280669"/>
                  <a:pt x="321898" y="285645"/>
                  <a:pt x="318070" y="289821"/>
                </a:cubicBezTo>
                <a:cubicBezTo>
                  <a:pt x="314332" y="293997"/>
                  <a:pt x="309882" y="297196"/>
                  <a:pt x="304631" y="299595"/>
                </a:cubicBezTo>
                <a:cubicBezTo>
                  <a:pt x="299469" y="301994"/>
                  <a:pt x="293861" y="303149"/>
                  <a:pt x="287809" y="303149"/>
                </a:cubicBezTo>
                <a:cubicBezTo>
                  <a:pt x="274014" y="303149"/>
                  <a:pt x="264223" y="297818"/>
                  <a:pt x="258260" y="287244"/>
                </a:cubicBezTo>
                <a:lnTo>
                  <a:pt x="258260" y="301372"/>
                </a:lnTo>
                <a:lnTo>
                  <a:pt x="229690" y="301372"/>
                </a:lnTo>
                <a:close/>
                <a:moveTo>
                  <a:pt x="55274" y="91893"/>
                </a:moveTo>
                <a:lnTo>
                  <a:pt x="55274" y="386055"/>
                </a:lnTo>
                <a:lnTo>
                  <a:pt x="497201" y="386055"/>
                </a:lnTo>
                <a:lnTo>
                  <a:pt x="497201" y="91893"/>
                </a:lnTo>
                <a:close/>
                <a:moveTo>
                  <a:pt x="239432" y="0"/>
                </a:moveTo>
                <a:lnTo>
                  <a:pt x="313042" y="0"/>
                </a:lnTo>
                <a:lnTo>
                  <a:pt x="313042" y="36793"/>
                </a:lnTo>
                <a:lnTo>
                  <a:pt x="552386" y="36793"/>
                </a:lnTo>
                <a:lnTo>
                  <a:pt x="552386" y="441244"/>
                </a:lnTo>
                <a:lnTo>
                  <a:pt x="393595" y="441244"/>
                </a:lnTo>
                <a:lnTo>
                  <a:pt x="424748" y="606722"/>
                </a:lnTo>
                <a:lnTo>
                  <a:pt x="368584" y="606722"/>
                </a:lnTo>
                <a:lnTo>
                  <a:pt x="337342" y="441244"/>
                </a:lnTo>
                <a:lnTo>
                  <a:pt x="215044" y="441244"/>
                </a:lnTo>
                <a:lnTo>
                  <a:pt x="183891" y="606722"/>
                </a:lnTo>
                <a:lnTo>
                  <a:pt x="127638" y="606722"/>
                </a:lnTo>
                <a:lnTo>
                  <a:pt x="158880" y="441244"/>
                </a:lnTo>
                <a:lnTo>
                  <a:pt x="0" y="441244"/>
                </a:lnTo>
                <a:lnTo>
                  <a:pt x="0" y="36793"/>
                </a:lnTo>
                <a:lnTo>
                  <a:pt x="239432" y="36793"/>
                </a:ln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63" name="组合 62"/>
          <p:cNvGrpSpPr/>
          <p:nvPr/>
        </p:nvGrpSpPr>
        <p:grpSpPr>
          <a:xfrm>
            <a:off x="1176164" y="2166591"/>
            <a:ext cx="4498461" cy="584200"/>
            <a:chOff x="1367579" y="2122141"/>
            <a:chExt cx="4498461" cy="584200"/>
          </a:xfrm>
        </p:grpSpPr>
        <p:sp>
          <p:nvSpPr>
            <p:cNvPr id="68" name="矩形 67"/>
            <p:cNvSpPr/>
            <p:nvPr/>
          </p:nvSpPr>
          <p:spPr>
            <a:xfrm>
              <a:off x="2123229" y="2223728"/>
              <a:ext cx="3742811" cy="349250"/>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400" dirty="0">
                  <a:solidFill>
                    <a:schemeClr val="tx1"/>
                  </a:solidFill>
                  <a:latin typeface="微软雅黑" panose="020B0503020204020204" pitchFamily="34" charset="-122"/>
                  <a:ea typeface="微软雅黑" panose="020B0503020204020204" pitchFamily="34" charset="-122"/>
                </a:rPr>
                <a:t>触电者神智清醒，让其就地休息。</a:t>
              </a:r>
            </a:p>
          </p:txBody>
        </p:sp>
        <p:grpSp>
          <p:nvGrpSpPr>
            <p:cNvPr id="65" name="组合 64"/>
            <p:cNvGrpSpPr/>
            <p:nvPr/>
          </p:nvGrpSpPr>
          <p:grpSpPr>
            <a:xfrm>
              <a:off x="1367579" y="2122141"/>
              <a:ext cx="584200" cy="584200"/>
              <a:chOff x="1028700" y="1853169"/>
              <a:chExt cx="787400" cy="787400"/>
            </a:xfrm>
          </p:grpSpPr>
          <p:sp>
            <p:nvSpPr>
              <p:cNvPr id="66" name="椭圆 65"/>
              <p:cNvSpPr/>
              <p:nvPr/>
            </p:nvSpPr>
            <p:spPr>
              <a:xfrm>
                <a:off x="1028700" y="1853169"/>
                <a:ext cx="787400" cy="787400"/>
              </a:xfrm>
              <a:prstGeom prst="ellipse">
                <a:avLst/>
              </a:prstGeom>
              <a:solidFill>
                <a:srgbClr val="8EB8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红豆幼黑体" panose="02000509000000000000" charset="-122"/>
                  <a:ea typeface="红豆幼黑体" panose="02000509000000000000" charset="-122"/>
                </a:endParaRPr>
              </a:p>
            </p:txBody>
          </p:sp>
          <p:sp>
            <p:nvSpPr>
              <p:cNvPr id="67" name="椭圆 24"/>
              <p:cNvSpPr/>
              <p:nvPr/>
            </p:nvSpPr>
            <p:spPr>
              <a:xfrm>
                <a:off x="1237694" y="2102876"/>
                <a:ext cx="369412" cy="287986"/>
              </a:xfrm>
              <a:custGeom>
                <a:avLst/>
                <a:gdLst>
                  <a:gd name="connsiteX0" fmla="*/ 257365 w 327025"/>
                  <a:gd name="connsiteY0" fmla="*/ 42273 h 254942"/>
                  <a:gd name="connsiteX1" fmla="*/ 263821 w 327025"/>
                  <a:gd name="connsiteY1" fmla="*/ 43566 h 254942"/>
                  <a:gd name="connsiteX2" fmla="*/ 262530 w 327025"/>
                  <a:gd name="connsiteY2" fmla="*/ 50030 h 254942"/>
                  <a:gd name="connsiteX3" fmla="*/ 81766 w 327025"/>
                  <a:gd name="connsiteY3" fmla="*/ 171554 h 254942"/>
                  <a:gd name="connsiteX4" fmla="*/ 81766 w 327025"/>
                  <a:gd name="connsiteY4" fmla="*/ 237488 h 254942"/>
                  <a:gd name="connsiteX5" fmla="*/ 98552 w 327025"/>
                  <a:gd name="connsiteY5" fmla="*/ 220681 h 254942"/>
                  <a:gd name="connsiteX6" fmla="*/ 106299 w 327025"/>
                  <a:gd name="connsiteY6" fmla="*/ 220681 h 254942"/>
                  <a:gd name="connsiteX7" fmla="*/ 106299 w 327025"/>
                  <a:gd name="connsiteY7" fmla="*/ 228438 h 254942"/>
                  <a:gd name="connsiteX8" fmla="*/ 80475 w 327025"/>
                  <a:gd name="connsiteY8" fmla="*/ 253002 h 254942"/>
                  <a:gd name="connsiteX9" fmla="*/ 72728 w 327025"/>
                  <a:gd name="connsiteY9" fmla="*/ 253002 h 254942"/>
                  <a:gd name="connsiteX10" fmla="*/ 71437 w 327025"/>
                  <a:gd name="connsiteY10" fmla="*/ 249123 h 254942"/>
                  <a:gd name="connsiteX11" fmla="*/ 71437 w 327025"/>
                  <a:gd name="connsiteY11" fmla="*/ 177857 h 254942"/>
                  <a:gd name="connsiteX12" fmla="*/ 71437 w 327025"/>
                  <a:gd name="connsiteY12" fmla="*/ 170454 h 254942"/>
                  <a:gd name="connsiteX13" fmla="*/ 72672 w 327025"/>
                  <a:gd name="connsiteY13" fmla="*/ 171683 h 254942"/>
                  <a:gd name="connsiteX14" fmla="*/ 80459 w 327025"/>
                  <a:gd name="connsiteY14" fmla="*/ 171683 h 254942"/>
                  <a:gd name="connsiteX15" fmla="*/ 80459 w 327025"/>
                  <a:gd name="connsiteY15" fmla="*/ 165229 h 254942"/>
                  <a:gd name="connsiteX16" fmla="*/ 79425 w 327025"/>
                  <a:gd name="connsiteY16" fmla="*/ 164200 h 254942"/>
                  <a:gd name="connsiteX17" fmla="*/ 77020 w 327025"/>
                  <a:gd name="connsiteY17" fmla="*/ 161808 h 254942"/>
                  <a:gd name="connsiteX18" fmla="*/ 134538 w 327025"/>
                  <a:gd name="connsiteY18" fmla="*/ 123685 h 254942"/>
                  <a:gd name="connsiteX19" fmla="*/ 257365 w 327025"/>
                  <a:gd name="connsiteY19" fmla="*/ 42273 h 254942"/>
                  <a:gd name="connsiteX20" fmla="*/ 321834 w 327025"/>
                  <a:gd name="connsiteY20" fmla="*/ 0 h 254942"/>
                  <a:gd name="connsiteX21" fmla="*/ 327025 w 327025"/>
                  <a:gd name="connsiteY21" fmla="*/ 5164 h 254942"/>
                  <a:gd name="connsiteX22" fmla="*/ 327025 w 327025"/>
                  <a:gd name="connsiteY22" fmla="*/ 15490 h 254942"/>
                  <a:gd name="connsiteX23" fmla="*/ 325727 w 327025"/>
                  <a:gd name="connsiteY23" fmla="*/ 18072 h 254942"/>
                  <a:gd name="connsiteX24" fmla="*/ 162215 w 327025"/>
                  <a:gd name="connsiteY24" fmla="*/ 253006 h 254942"/>
                  <a:gd name="connsiteX25" fmla="*/ 154429 w 327025"/>
                  <a:gd name="connsiteY25" fmla="*/ 253006 h 254942"/>
                  <a:gd name="connsiteX26" fmla="*/ 93436 w 327025"/>
                  <a:gd name="connsiteY26" fmla="*/ 192337 h 254942"/>
                  <a:gd name="connsiteX27" fmla="*/ 93436 w 327025"/>
                  <a:gd name="connsiteY27" fmla="*/ 184591 h 254942"/>
                  <a:gd name="connsiteX28" fmla="*/ 101222 w 327025"/>
                  <a:gd name="connsiteY28" fmla="*/ 184591 h 254942"/>
                  <a:gd name="connsiteX29" fmla="*/ 158322 w 327025"/>
                  <a:gd name="connsiteY29" fmla="*/ 241389 h 254942"/>
                  <a:gd name="connsiteX30" fmla="*/ 316643 w 327025"/>
                  <a:gd name="connsiteY30" fmla="*/ 14199 h 254942"/>
                  <a:gd name="connsiteX31" fmla="*/ 316643 w 327025"/>
                  <a:gd name="connsiteY31" fmla="*/ 12909 h 254942"/>
                  <a:gd name="connsiteX32" fmla="*/ 14275 w 327025"/>
                  <a:gd name="connsiteY32" fmla="*/ 99395 h 254942"/>
                  <a:gd name="connsiteX33" fmla="*/ 72186 w 327025"/>
                  <a:gd name="connsiteY33" fmla="*/ 156999 h 254942"/>
                  <a:gd name="connsiteX34" fmla="*/ 77020 w 327025"/>
                  <a:gd name="connsiteY34" fmla="*/ 161808 h 254942"/>
                  <a:gd name="connsiteX35" fmla="*/ 74019 w 327025"/>
                  <a:gd name="connsiteY35" fmla="*/ 163797 h 254942"/>
                  <a:gd name="connsiteX36" fmla="*/ 71437 w 327025"/>
                  <a:gd name="connsiteY36" fmla="*/ 167676 h 254942"/>
                  <a:gd name="connsiteX37" fmla="*/ 71437 w 327025"/>
                  <a:gd name="connsiteY37" fmla="*/ 168948 h 254942"/>
                  <a:gd name="connsiteX38" fmla="*/ 71437 w 327025"/>
                  <a:gd name="connsiteY38" fmla="*/ 170454 h 254942"/>
                  <a:gd name="connsiteX39" fmla="*/ 31409 w 327025"/>
                  <a:gd name="connsiteY39" fmla="*/ 130638 h 254942"/>
                  <a:gd name="connsiteX40" fmla="*/ 1298 w 327025"/>
                  <a:gd name="connsiteY40" fmla="*/ 100686 h 254942"/>
                  <a:gd name="connsiteX41" fmla="*/ 0 w 327025"/>
                  <a:gd name="connsiteY41" fmla="*/ 98105 h 254942"/>
                  <a:gd name="connsiteX42" fmla="*/ 3893 w 327025"/>
                  <a:gd name="connsiteY42" fmla="*/ 92941 h 254942"/>
                  <a:gd name="connsiteX43" fmla="*/ 320537 w 327025"/>
                  <a:gd name="connsiteY43" fmla="*/ 1291 h 254942"/>
                  <a:gd name="connsiteX44" fmla="*/ 321834 w 327025"/>
                  <a:gd name="connsiteY44" fmla="*/ 0 h 25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27025" h="254942">
                    <a:moveTo>
                      <a:pt x="257365" y="42273"/>
                    </a:moveTo>
                    <a:cubicBezTo>
                      <a:pt x="258656" y="39687"/>
                      <a:pt x="262530" y="40980"/>
                      <a:pt x="263821" y="43566"/>
                    </a:cubicBezTo>
                    <a:cubicBezTo>
                      <a:pt x="265112" y="44858"/>
                      <a:pt x="265112" y="48737"/>
                      <a:pt x="262530" y="50030"/>
                    </a:cubicBezTo>
                    <a:cubicBezTo>
                      <a:pt x="81766" y="171554"/>
                      <a:pt x="81766" y="171554"/>
                      <a:pt x="81766" y="171554"/>
                    </a:cubicBezTo>
                    <a:cubicBezTo>
                      <a:pt x="81766" y="237488"/>
                      <a:pt x="81766" y="237488"/>
                      <a:pt x="81766" y="237488"/>
                    </a:cubicBezTo>
                    <a:lnTo>
                      <a:pt x="98552" y="220681"/>
                    </a:lnTo>
                    <a:cubicBezTo>
                      <a:pt x="99843" y="218096"/>
                      <a:pt x="103716" y="218096"/>
                      <a:pt x="106299" y="220681"/>
                    </a:cubicBezTo>
                    <a:cubicBezTo>
                      <a:pt x="107590" y="221974"/>
                      <a:pt x="107590" y="225852"/>
                      <a:pt x="106299" y="228438"/>
                    </a:cubicBezTo>
                    <a:cubicBezTo>
                      <a:pt x="80475" y="253002"/>
                      <a:pt x="80475" y="253002"/>
                      <a:pt x="80475" y="253002"/>
                    </a:cubicBezTo>
                    <a:cubicBezTo>
                      <a:pt x="77893" y="255587"/>
                      <a:pt x="75311" y="255587"/>
                      <a:pt x="72728" y="253002"/>
                    </a:cubicBezTo>
                    <a:cubicBezTo>
                      <a:pt x="72728" y="251709"/>
                      <a:pt x="71437" y="250416"/>
                      <a:pt x="71437" y="249123"/>
                    </a:cubicBezTo>
                    <a:cubicBezTo>
                      <a:pt x="71437" y="208399"/>
                      <a:pt x="71437" y="188037"/>
                      <a:pt x="71437" y="177857"/>
                    </a:cubicBezTo>
                    <a:lnTo>
                      <a:pt x="71437" y="170454"/>
                    </a:lnTo>
                    <a:lnTo>
                      <a:pt x="72672" y="171683"/>
                    </a:lnTo>
                    <a:cubicBezTo>
                      <a:pt x="75268" y="174265"/>
                      <a:pt x="77863" y="174265"/>
                      <a:pt x="80459" y="171683"/>
                    </a:cubicBezTo>
                    <a:cubicBezTo>
                      <a:pt x="81756" y="170392"/>
                      <a:pt x="81756" y="166520"/>
                      <a:pt x="80459" y="165229"/>
                    </a:cubicBezTo>
                    <a:cubicBezTo>
                      <a:pt x="80459" y="165229"/>
                      <a:pt x="80459" y="165229"/>
                      <a:pt x="79425" y="164200"/>
                    </a:cubicBezTo>
                    <a:lnTo>
                      <a:pt x="77020" y="161808"/>
                    </a:lnTo>
                    <a:lnTo>
                      <a:pt x="134538" y="123685"/>
                    </a:lnTo>
                    <a:cubicBezTo>
                      <a:pt x="257365" y="42273"/>
                      <a:pt x="257365" y="42273"/>
                      <a:pt x="257365" y="42273"/>
                    </a:cubicBezTo>
                    <a:close/>
                    <a:moveTo>
                      <a:pt x="321834" y="0"/>
                    </a:moveTo>
                    <a:cubicBezTo>
                      <a:pt x="324430" y="0"/>
                      <a:pt x="327025" y="2582"/>
                      <a:pt x="327025" y="5164"/>
                    </a:cubicBezTo>
                    <a:cubicBezTo>
                      <a:pt x="327025" y="15490"/>
                      <a:pt x="327025" y="15490"/>
                      <a:pt x="327025" y="15490"/>
                    </a:cubicBezTo>
                    <a:cubicBezTo>
                      <a:pt x="327025" y="16781"/>
                      <a:pt x="327025" y="18072"/>
                      <a:pt x="325727" y="18072"/>
                    </a:cubicBezTo>
                    <a:cubicBezTo>
                      <a:pt x="162215" y="253006"/>
                      <a:pt x="162215" y="253006"/>
                      <a:pt x="162215" y="253006"/>
                    </a:cubicBezTo>
                    <a:cubicBezTo>
                      <a:pt x="159619" y="255588"/>
                      <a:pt x="157024" y="255588"/>
                      <a:pt x="154429" y="253006"/>
                    </a:cubicBezTo>
                    <a:lnTo>
                      <a:pt x="93436" y="192337"/>
                    </a:lnTo>
                    <a:cubicBezTo>
                      <a:pt x="92138" y="189755"/>
                      <a:pt x="92138" y="187173"/>
                      <a:pt x="93436" y="184591"/>
                    </a:cubicBezTo>
                    <a:cubicBezTo>
                      <a:pt x="96031" y="183301"/>
                      <a:pt x="98627" y="183301"/>
                      <a:pt x="101222" y="184591"/>
                    </a:cubicBezTo>
                    <a:cubicBezTo>
                      <a:pt x="158322" y="241389"/>
                      <a:pt x="158322" y="241389"/>
                      <a:pt x="158322" y="241389"/>
                    </a:cubicBezTo>
                    <a:cubicBezTo>
                      <a:pt x="316643" y="14199"/>
                      <a:pt x="316643" y="14199"/>
                      <a:pt x="316643" y="14199"/>
                    </a:cubicBezTo>
                    <a:cubicBezTo>
                      <a:pt x="316643" y="12909"/>
                      <a:pt x="316643" y="12909"/>
                      <a:pt x="316643" y="12909"/>
                    </a:cubicBezTo>
                    <a:cubicBezTo>
                      <a:pt x="14275" y="99395"/>
                      <a:pt x="14275" y="99395"/>
                      <a:pt x="14275" y="99395"/>
                    </a:cubicBezTo>
                    <a:cubicBezTo>
                      <a:pt x="47367" y="132312"/>
                      <a:pt x="63913" y="148770"/>
                      <a:pt x="72186" y="156999"/>
                    </a:cubicBezTo>
                    <a:lnTo>
                      <a:pt x="77020" y="161808"/>
                    </a:lnTo>
                    <a:lnTo>
                      <a:pt x="74019" y="163797"/>
                    </a:lnTo>
                    <a:cubicBezTo>
                      <a:pt x="72728" y="165090"/>
                      <a:pt x="71437" y="166383"/>
                      <a:pt x="71437" y="167676"/>
                    </a:cubicBezTo>
                    <a:cubicBezTo>
                      <a:pt x="71437" y="167676"/>
                      <a:pt x="71437" y="167676"/>
                      <a:pt x="71437" y="168948"/>
                    </a:cubicBezTo>
                    <a:lnTo>
                      <a:pt x="71437" y="170454"/>
                    </a:lnTo>
                    <a:lnTo>
                      <a:pt x="31409" y="130638"/>
                    </a:lnTo>
                    <a:cubicBezTo>
                      <a:pt x="1298" y="100686"/>
                      <a:pt x="1298" y="100686"/>
                      <a:pt x="1298" y="100686"/>
                    </a:cubicBezTo>
                    <a:cubicBezTo>
                      <a:pt x="1298" y="100686"/>
                      <a:pt x="0" y="99395"/>
                      <a:pt x="0" y="98105"/>
                    </a:cubicBezTo>
                    <a:cubicBezTo>
                      <a:pt x="0" y="95523"/>
                      <a:pt x="1298" y="92941"/>
                      <a:pt x="3893" y="92941"/>
                    </a:cubicBezTo>
                    <a:cubicBezTo>
                      <a:pt x="320537" y="1291"/>
                      <a:pt x="320537" y="1291"/>
                      <a:pt x="320537" y="1291"/>
                    </a:cubicBezTo>
                    <a:cubicBezTo>
                      <a:pt x="320537" y="1291"/>
                      <a:pt x="321834" y="0"/>
                      <a:pt x="32183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红豆幼黑体" panose="02000509000000000000" charset="-122"/>
                  <a:ea typeface="红豆幼黑体" panose="02000509000000000000" charset="-122"/>
                </a:endParaRPr>
              </a:p>
            </p:txBody>
          </p:sp>
        </p:grpSp>
      </p:grpSp>
      <p:grpSp>
        <p:nvGrpSpPr>
          <p:cNvPr id="70" name="组合 69"/>
          <p:cNvGrpSpPr/>
          <p:nvPr/>
        </p:nvGrpSpPr>
        <p:grpSpPr>
          <a:xfrm>
            <a:off x="1176164" y="3154003"/>
            <a:ext cx="4498461" cy="1124585"/>
            <a:chOff x="1367579" y="1861778"/>
            <a:chExt cx="4498461" cy="1124585"/>
          </a:xfrm>
        </p:grpSpPr>
        <p:sp>
          <p:nvSpPr>
            <p:cNvPr id="75" name="矩形 74"/>
            <p:cNvSpPr/>
            <p:nvPr/>
          </p:nvSpPr>
          <p:spPr>
            <a:xfrm>
              <a:off x="2123229" y="1861778"/>
              <a:ext cx="3742811" cy="1124585"/>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400" dirty="0">
                  <a:solidFill>
                    <a:schemeClr val="tx1"/>
                  </a:solidFill>
                  <a:latin typeface="微软雅黑" panose="020B0503020204020204" pitchFamily="34" charset="-122"/>
                  <a:ea typeface="微软雅黑" panose="020B0503020204020204" pitchFamily="34" charset="-122"/>
                </a:rPr>
                <a:t>触电者呼吸停止，则用口对口进行人工呼吸；触电者心脏停止跳动，用体外人工心脏挤压维持血液循环；若呼吸、心脏全停，则两种方法同时进行。</a:t>
              </a:r>
            </a:p>
          </p:txBody>
        </p:sp>
        <p:grpSp>
          <p:nvGrpSpPr>
            <p:cNvPr id="72" name="组合 71"/>
            <p:cNvGrpSpPr/>
            <p:nvPr/>
          </p:nvGrpSpPr>
          <p:grpSpPr>
            <a:xfrm>
              <a:off x="1367579" y="2122141"/>
              <a:ext cx="584200" cy="584200"/>
              <a:chOff x="1028700" y="1853169"/>
              <a:chExt cx="787400" cy="787400"/>
            </a:xfrm>
          </p:grpSpPr>
          <p:sp>
            <p:nvSpPr>
              <p:cNvPr id="73" name="椭圆 72"/>
              <p:cNvSpPr/>
              <p:nvPr/>
            </p:nvSpPr>
            <p:spPr>
              <a:xfrm>
                <a:off x="1028700" y="1853169"/>
                <a:ext cx="787400" cy="787400"/>
              </a:xfrm>
              <a:prstGeom prst="ellipse">
                <a:avLst/>
              </a:prstGeom>
              <a:solidFill>
                <a:srgbClr val="8EB8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红豆幼黑体" panose="02000509000000000000" charset="-122"/>
                  <a:ea typeface="红豆幼黑体" panose="02000509000000000000" charset="-122"/>
                </a:endParaRPr>
              </a:p>
            </p:txBody>
          </p:sp>
          <p:sp>
            <p:nvSpPr>
              <p:cNvPr id="74" name="椭圆 31"/>
              <p:cNvSpPr/>
              <p:nvPr/>
            </p:nvSpPr>
            <p:spPr>
              <a:xfrm>
                <a:off x="1280319" y="2062163"/>
                <a:ext cx="284162" cy="369412"/>
              </a:xfrm>
              <a:custGeom>
                <a:avLst/>
                <a:gdLst>
                  <a:gd name="connsiteX0" fmla="*/ 0 w 254000"/>
                  <a:gd name="connsiteY0" fmla="*/ 195263 h 330201"/>
                  <a:gd name="connsiteX1" fmla="*/ 55563 w 254000"/>
                  <a:gd name="connsiteY1" fmla="*/ 195263 h 330201"/>
                  <a:gd name="connsiteX2" fmla="*/ 55563 w 254000"/>
                  <a:gd name="connsiteY2" fmla="*/ 330201 h 330201"/>
                  <a:gd name="connsiteX3" fmla="*/ 0 w 254000"/>
                  <a:gd name="connsiteY3" fmla="*/ 330201 h 330201"/>
                  <a:gd name="connsiteX4" fmla="*/ 98425 w 254000"/>
                  <a:gd name="connsiteY4" fmla="*/ 152400 h 330201"/>
                  <a:gd name="connsiteX5" fmla="*/ 155575 w 254000"/>
                  <a:gd name="connsiteY5" fmla="*/ 152400 h 330201"/>
                  <a:gd name="connsiteX6" fmla="*/ 155575 w 254000"/>
                  <a:gd name="connsiteY6" fmla="*/ 330200 h 330201"/>
                  <a:gd name="connsiteX7" fmla="*/ 98425 w 254000"/>
                  <a:gd name="connsiteY7" fmla="*/ 330200 h 330201"/>
                  <a:gd name="connsiteX8" fmla="*/ 198437 w 254000"/>
                  <a:gd name="connsiteY8" fmla="*/ 109538 h 330201"/>
                  <a:gd name="connsiteX9" fmla="*/ 254000 w 254000"/>
                  <a:gd name="connsiteY9" fmla="*/ 109538 h 330201"/>
                  <a:gd name="connsiteX10" fmla="*/ 254000 w 254000"/>
                  <a:gd name="connsiteY10" fmla="*/ 330201 h 330201"/>
                  <a:gd name="connsiteX11" fmla="*/ 198437 w 254000"/>
                  <a:gd name="connsiteY11" fmla="*/ 330201 h 330201"/>
                  <a:gd name="connsiteX12" fmla="*/ 84304 w 254000"/>
                  <a:gd name="connsiteY12" fmla="*/ 0 h 330201"/>
                  <a:gd name="connsiteX13" fmla="*/ 89492 w 254000"/>
                  <a:gd name="connsiteY13" fmla="*/ 2586 h 330201"/>
                  <a:gd name="connsiteX14" fmla="*/ 95977 w 254000"/>
                  <a:gd name="connsiteY14" fmla="*/ 19390 h 330201"/>
                  <a:gd name="connsiteX15" fmla="*/ 103759 w 254000"/>
                  <a:gd name="connsiteY15" fmla="*/ 23268 h 330201"/>
                  <a:gd name="connsiteX16" fmla="*/ 108947 w 254000"/>
                  <a:gd name="connsiteY16" fmla="*/ 19390 h 330201"/>
                  <a:gd name="connsiteX17" fmla="*/ 115432 w 254000"/>
                  <a:gd name="connsiteY17" fmla="*/ 3878 h 330201"/>
                  <a:gd name="connsiteX18" fmla="*/ 121916 w 254000"/>
                  <a:gd name="connsiteY18" fmla="*/ 1293 h 330201"/>
                  <a:gd name="connsiteX19" fmla="*/ 158232 w 254000"/>
                  <a:gd name="connsiteY19" fmla="*/ 18098 h 330201"/>
                  <a:gd name="connsiteX20" fmla="*/ 160826 w 254000"/>
                  <a:gd name="connsiteY20" fmla="*/ 24561 h 330201"/>
                  <a:gd name="connsiteX21" fmla="*/ 153044 w 254000"/>
                  <a:gd name="connsiteY21" fmla="*/ 40073 h 330201"/>
                  <a:gd name="connsiteX22" fmla="*/ 155638 w 254000"/>
                  <a:gd name="connsiteY22" fmla="*/ 49122 h 330201"/>
                  <a:gd name="connsiteX23" fmla="*/ 160826 w 254000"/>
                  <a:gd name="connsiteY23" fmla="*/ 49122 h 330201"/>
                  <a:gd name="connsiteX24" fmla="*/ 177687 w 254000"/>
                  <a:gd name="connsiteY24" fmla="*/ 43951 h 330201"/>
                  <a:gd name="connsiteX25" fmla="*/ 184171 w 254000"/>
                  <a:gd name="connsiteY25" fmla="*/ 46537 h 330201"/>
                  <a:gd name="connsiteX26" fmla="*/ 197141 w 254000"/>
                  <a:gd name="connsiteY26" fmla="*/ 84024 h 330201"/>
                  <a:gd name="connsiteX27" fmla="*/ 194547 w 254000"/>
                  <a:gd name="connsiteY27" fmla="*/ 89195 h 330201"/>
                  <a:gd name="connsiteX28" fmla="*/ 178984 w 254000"/>
                  <a:gd name="connsiteY28" fmla="*/ 95658 h 330201"/>
                  <a:gd name="connsiteX29" fmla="*/ 173796 w 254000"/>
                  <a:gd name="connsiteY29" fmla="*/ 99536 h 330201"/>
                  <a:gd name="connsiteX30" fmla="*/ 177687 w 254000"/>
                  <a:gd name="connsiteY30" fmla="*/ 108585 h 330201"/>
                  <a:gd name="connsiteX31" fmla="*/ 184171 w 254000"/>
                  <a:gd name="connsiteY31" fmla="*/ 111171 h 330201"/>
                  <a:gd name="connsiteX32" fmla="*/ 184171 w 254000"/>
                  <a:gd name="connsiteY32" fmla="*/ 139610 h 330201"/>
                  <a:gd name="connsiteX33" fmla="*/ 116728 w 254000"/>
                  <a:gd name="connsiteY33" fmla="*/ 139610 h 330201"/>
                  <a:gd name="connsiteX34" fmla="*/ 140074 w 254000"/>
                  <a:gd name="connsiteY34" fmla="*/ 82732 h 330201"/>
                  <a:gd name="connsiteX35" fmla="*/ 83007 w 254000"/>
                  <a:gd name="connsiteY35" fmla="*/ 56878 h 330201"/>
                  <a:gd name="connsiteX36" fmla="*/ 57067 w 254000"/>
                  <a:gd name="connsiteY36" fmla="*/ 113756 h 330201"/>
                  <a:gd name="connsiteX37" fmla="*/ 85601 w 254000"/>
                  <a:gd name="connsiteY37" fmla="*/ 140902 h 330201"/>
                  <a:gd name="connsiteX38" fmla="*/ 85601 w 254000"/>
                  <a:gd name="connsiteY38" fmla="*/ 180975 h 330201"/>
                  <a:gd name="connsiteX39" fmla="*/ 45395 w 254000"/>
                  <a:gd name="connsiteY39" fmla="*/ 180975 h 330201"/>
                  <a:gd name="connsiteX40" fmla="*/ 40207 w 254000"/>
                  <a:gd name="connsiteY40" fmla="*/ 178390 h 330201"/>
                  <a:gd name="connsiteX41" fmla="*/ 37613 w 254000"/>
                  <a:gd name="connsiteY41" fmla="*/ 173219 h 330201"/>
                  <a:gd name="connsiteX42" fmla="*/ 45395 w 254000"/>
                  <a:gd name="connsiteY42" fmla="*/ 156414 h 330201"/>
                  <a:gd name="connsiteX43" fmla="*/ 42801 w 254000"/>
                  <a:gd name="connsiteY43" fmla="*/ 148658 h 330201"/>
                  <a:gd name="connsiteX44" fmla="*/ 36316 w 254000"/>
                  <a:gd name="connsiteY44" fmla="*/ 147366 h 330201"/>
                  <a:gd name="connsiteX45" fmla="*/ 19455 w 254000"/>
                  <a:gd name="connsiteY45" fmla="*/ 153829 h 330201"/>
                  <a:gd name="connsiteX46" fmla="*/ 14267 w 254000"/>
                  <a:gd name="connsiteY46" fmla="*/ 151244 h 330201"/>
                  <a:gd name="connsiteX47" fmla="*/ 0 w 254000"/>
                  <a:gd name="connsiteY47" fmla="*/ 113756 h 330201"/>
                  <a:gd name="connsiteX48" fmla="*/ 2594 w 254000"/>
                  <a:gd name="connsiteY48" fmla="*/ 108585 h 330201"/>
                  <a:gd name="connsiteX49" fmla="*/ 19455 w 254000"/>
                  <a:gd name="connsiteY49" fmla="*/ 102122 h 330201"/>
                  <a:gd name="connsiteX50" fmla="*/ 23346 w 254000"/>
                  <a:gd name="connsiteY50" fmla="*/ 94366 h 330201"/>
                  <a:gd name="connsiteX51" fmla="*/ 19455 w 254000"/>
                  <a:gd name="connsiteY51" fmla="*/ 89195 h 330201"/>
                  <a:gd name="connsiteX52" fmla="*/ 3891 w 254000"/>
                  <a:gd name="connsiteY52" fmla="*/ 81439 h 330201"/>
                  <a:gd name="connsiteX53" fmla="*/ 1297 w 254000"/>
                  <a:gd name="connsiteY53" fmla="*/ 76268 h 330201"/>
                  <a:gd name="connsiteX54" fmla="*/ 18158 w 254000"/>
                  <a:gd name="connsiteY54" fmla="*/ 40073 h 330201"/>
                  <a:gd name="connsiteX55" fmla="*/ 24643 w 254000"/>
                  <a:gd name="connsiteY55" fmla="*/ 37488 h 330201"/>
                  <a:gd name="connsiteX56" fmla="*/ 40207 w 254000"/>
                  <a:gd name="connsiteY56" fmla="*/ 45244 h 330201"/>
                  <a:gd name="connsiteX57" fmla="*/ 49286 w 254000"/>
                  <a:gd name="connsiteY57" fmla="*/ 42659 h 330201"/>
                  <a:gd name="connsiteX58" fmla="*/ 49286 w 254000"/>
                  <a:gd name="connsiteY58" fmla="*/ 36195 h 330201"/>
                  <a:gd name="connsiteX59" fmla="*/ 44098 w 254000"/>
                  <a:gd name="connsiteY59" fmla="*/ 19390 h 330201"/>
                  <a:gd name="connsiteX60" fmla="*/ 46692 w 254000"/>
                  <a:gd name="connsiteY60" fmla="*/ 14220 h 330201"/>
                  <a:gd name="connsiteX61" fmla="*/ 84304 w 254000"/>
                  <a:gd name="connsiteY61" fmla="*/ 0 h 330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4000" h="330201">
                    <a:moveTo>
                      <a:pt x="0" y="195263"/>
                    </a:moveTo>
                    <a:lnTo>
                      <a:pt x="55563" y="195263"/>
                    </a:lnTo>
                    <a:lnTo>
                      <a:pt x="55563" y="330201"/>
                    </a:lnTo>
                    <a:lnTo>
                      <a:pt x="0" y="330201"/>
                    </a:lnTo>
                    <a:close/>
                    <a:moveTo>
                      <a:pt x="98425" y="152400"/>
                    </a:moveTo>
                    <a:lnTo>
                      <a:pt x="155575" y="152400"/>
                    </a:lnTo>
                    <a:lnTo>
                      <a:pt x="155575" y="330200"/>
                    </a:lnTo>
                    <a:lnTo>
                      <a:pt x="98425" y="330200"/>
                    </a:lnTo>
                    <a:close/>
                    <a:moveTo>
                      <a:pt x="198437" y="109538"/>
                    </a:moveTo>
                    <a:lnTo>
                      <a:pt x="254000" y="109538"/>
                    </a:lnTo>
                    <a:lnTo>
                      <a:pt x="254000" y="330201"/>
                    </a:lnTo>
                    <a:lnTo>
                      <a:pt x="198437" y="330201"/>
                    </a:lnTo>
                    <a:close/>
                    <a:moveTo>
                      <a:pt x="84304" y="0"/>
                    </a:moveTo>
                    <a:cubicBezTo>
                      <a:pt x="85601" y="0"/>
                      <a:pt x="88195" y="0"/>
                      <a:pt x="89492" y="2586"/>
                    </a:cubicBezTo>
                    <a:cubicBezTo>
                      <a:pt x="89492" y="2586"/>
                      <a:pt x="89492" y="2586"/>
                      <a:pt x="95977" y="19390"/>
                    </a:cubicBezTo>
                    <a:cubicBezTo>
                      <a:pt x="95977" y="21976"/>
                      <a:pt x="101165" y="23268"/>
                      <a:pt x="103759" y="23268"/>
                    </a:cubicBezTo>
                    <a:cubicBezTo>
                      <a:pt x="105056" y="23268"/>
                      <a:pt x="107650" y="21976"/>
                      <a:pt x="108947" y="19390"/>
                    </a:cubicBezTo>
                    <a:cubicBezTo>
                      <a:pt x="108947" y="19390"/>
                      <a:pt x="108947" y="19390"/>
                      <a:pt x="115432" y="3878"/>
                    </a:cubicBezTo>
                    <a:cubicBezTo>
                      <a:pt x="116728" y="1293"/>
                      <a:pt x="119322" y="1293"/>
                      <a:pt x="121916" y="1293"/>
                    </a:cubicBezTo>
                    <a:cubicBezTo>
                      <a:pt x="121916" y="1293"/>
                      <a:pt x="121916" y="1293"/>
                      <a:pt x="158232" y="18098"/>
                    </a:cubicBezTo>
                    <a:cubicBezTo>
                      <a:pt x="160826" y="19390"/>
                      <a:pt x="160826" y="21976"/>
                      <a:pt x="160826" y="24561"/>
                    </a:cubicBezTo>
                    <a:cubicBezTo>
                      <a:pt x="160826" y="24561"/>
                      <a:pt x="160826" y="24561"/>
                      <a:pt x="153044" y="40073"/>
                    </a:cubicBezTo>
                    <a:cubicBezTo>
                      <a:pt x="151747" y="42659"/>
                      <a:pt x="154341" y="47829"/>
                      <a:pt x="155638" y="49122"/>
                    </a:cubicBezTo>
                    <a:cubicBezTo>
                      <a:pt x="156935" y="50415"/>
                      <a:pt x="159529" y="50415"/>
                      <a:pt x="160826" y="49122"/>
                    </a:cubicBezTo>
                    <a:cubicBezTo>
                      <a:pt x="160826" y="49122"/>
                      <a:pt x="160826" y="49122"/>
                      <a:pt x="177687" y="43951"/>
                    </a:cubicBezTo>
                    <a:cubicBezTo>
                      <a:pt x="180281" y="42659"/>
                      <a:pt x="182874" y="43951"/>
                      <a:pt x="184171" y="46537"/>
                    </a:cubicBezTo>
                    <a:cubicBezTo>
                      <a:pt x="184171" y="46537"/>
                      <a:pt x="184171" y="46537"/>
                      <a:pt x="197141" y="84024"/>
                    </a:cubicBezTo>
                    <a:cubicBezTo>
                      <a:pt x="198438" y="85317"/>
                      <a:pt x="197141" y="87902"/>
                      <a:pt x="194547" y="89195"/>
                    </a:cubicBezTo>
                    <a:cubicBezTo>
                      <a:pt x="194547" y="89195"/>
                      <a:pt x="194547" y="89195"/>
                      <a:pt x="178984" y="95658"/>
                    </a:cubicBezTo>
                    <a:cubicBezTo>
                      <a:pt x="176390" y="95658"/>
                      <a:pt x="173796" y="98244"/>
                      <a:pt x="173796" y="99536"/>
                    </a:cubicBezTo>
                    <a:cubicBezTo>
                      <a:pt x="173796" y="102122"/>
                      <a:pt x="175093" y="107293"/>
                      <a:pt x="177687" y="108585"/>
                    </a:cubicBezTo>
                    <a:cubicBezTo>
                      <a:pt x="177687" y="108585"/>
                      <a:pt x="177687" y="108585"/>
                      <a:pt x="184171" y="111171"/>
                    </a:cubicBezTo>
                    <a:cubicBezTo>
                      <a:pt x="184171" y="111171"/>
                      <a:pt x="184171" y="111171"/>
                      <a:pt x="184171" y="139610"/>
                    </a:cubicBezTo>
                    <a:cubicBezTo>
                      <a:pt x="184171" y="139610"/>
                      <a:pt x="184171" y="139610"/>
                      <a:pt x="116728" y="139610"/>
                    </a:cubicBezTo>
                    <a:cubicBezTo>
                      <a:pt x="137480" y="130561"/>
                      <a:pt x="149153" y="106000"/>
                      <a:pt x="140074" y="82732"/>
                    </a:cubicBezTo>
                    <a:cubicBezTo>
                      <a:pt x="132292" y="60756"/>
                      <a:pt x="106353" y="49122"/>
                      <a:pt x="83007" y="56878"/>
                    </a:cubicBezTo>
                    <a:cubicBezTo>
                      <a:pt x="60958" y="65927"/>
                      <a:pt x="49286" y="90488"/>
                      <a:pt x="57067" y="113756"/>
                    </a:cubicBezTo>
                    <a:cubicBezTo>
                      <a:pt x="62255" y="126683"/>
                      <a:pt x="72631" y="137024"/>
                      <a:pt x="85601" y="140902"/>
                    </a:cubicBezTo>
                    <a:cubicBezTo>
                      <a:pt x="85601" y="140902"/>
                      <a:pt x="85601" y="140902"/>
                      <a:pt x="85601" y="180975"/>
                    </a:cubicBezTo>
                    <a:cubicBezTo>
                      <a:pt x="85601" y="180975"/>
                      <a:pt x="85601" y="180975"/>
                      <a:pt x="45395" y="180975"/>
                    </a:cubicBezTo>
                    <a:cubicBezTo>
                      <a:pt x="45395" y="180975"/>
                      <a:pt x="45395" y="180975"/>
                      <a:pt x="40207" y="178390"/>
                    </a:cubicBezTo>
                    <a:cubicBezTo>
                      <a:pt x="37613" y="178390"/>
                      <a:pt x="36316" y="174512"/>
                      <a:pt x="37613" y="173219"/>
                    </a:cubicBezTo>
                    <a:cubicBezTo>
                      <a:pt x="37613" y="173219"/>
                      <a:pt x="37613" y="173219"/>
                      <a:pt x="45395" y="156414"/>
                    </a:cubicBezTo>
                    <a:cubicBezTo>
                      <a:pt x="46692" y="155122"/>
                      <a:pt x="44098" y="149951"/>
                      <a:pt x="42801" y="148658"/>
                    </a:cubicBezTo>
                    <a:cubicBezTo>
                      <a:pt x="41504" y="147366"/>
                      <a:pt x="38910" y="147366"/>
                      <a:pt x="36316" y="147366"/>
                    </a:cubicBezTo>
                    <a:cubicBezTo>
                      <a:pt x="36316" y="147366"/>
                      <a:pt x="36316" y="147366"/>
                      <a:pt x="19455" y="153829"/>
                    </a:cubicBezTo>
                    <a:cubicBezTo>
                      <a:pt x="18158" y="155122"/>
                      <a:pt x="15564" y="153829"/>
                      <a:pt x="14267" y="151244"/>
                    </a:cubicBezTo>
                    <a:cubicBezTo>
                      <a:pt x="14267" y="151244"/>
                      <a:pt x="14267" y="151244"/>
                      <a:pt x="0" y="113756"/>
                    </a:cubicBezTo>
                    <a:cubicBezTo>
                      <a:pt x="0" y="111171"/>
                      <a:pt x="0" y="108585"/>
                      <a:pt x="2594" y="108585"/>
                    </a:cubicBezTo>
                    <a:cubicBezTo>
                      <a:pt x="2594" y="108585"/>
                      <a:pt x="2594" y="108585"/>
                      <a:pt x="19455" y="102122"/>
                    </a:cubicBezTo>
                    <a:cubicBezTo>
                      <a:pt x="22049" y="100829"/>
                      <a:pt x="23346" y="95658"/>
                      <a:pt x="23346" y="94366"/>
                    </a:cubicBezTo>
                    <a:cubicBezTo>
                      <a:pt x="23346" y="93073"/>
                      <a:pt x="22049" y="90488"/>
                      <a:pt x="19455" y="89195"/>
                    </a:cubicBezTo>
                    <a:cubicBezTo>
                      <a:pt x="19455" y="89195"/>
                      <a:pt x="19455" y="89195"/>
                      <a:pt x="3891" y="81439"/>
                    </a:cubicBezTo>
                    <a:cubicBezTo>
                      <a:pt x="1297" y="81439"/>
                      <a:pt x="1297" y="77561"/>
                      <a:pt x="1297" y="76268"/>
                    </a:cubicBezTo>
                    <a:cubicBezTo>
                      <a:pt x="1297" y="76268"/>
                      <a:pt x="1297" y="76268"/>
                      <a:pt x="18158" y="40073"/>
                    </a:cubicBezTo>
                    <a:cubicBezTo>
                      <a:pt x="19455" y="37488"/>
                      <a:pt x="22049" y="36195"/>
                      <a:pt x="24643" y="37488"/>
                    </a:cubicBezTo>
                    <a:cubicBezTo>
                      <a:pt x="24643" y="37488"/>
                      <a:pt x="24643" y="37488"/>
                      <a:pt x="40207" y="45244"/>
                    </a:cubicBezTo>
                    <a:cubicBezTo>
                      <a:pt x="42801" y="46537"/>
                      <a:pt x="47989" y="43951"/>
                      <a:pt x="49286" y="42659"/>
                    </a:cubicBezTo>
                    <a:cubicBezTo>
                      <a:pt x="50582" y="41366"/>
                      <a:pt x="50582" y="38781"/>
                      <a:pt x="49286" y="36195"/>
                    </a:cubicBezTo>
                    <a:cubicBezTo>
                      <a:pt x="49286" y="36195"/>
                      <a:pt x="49286" y="36195"/>
                      <a:pt x="44098" y="19390"/>
                    </a:cubicBezTo>
                    <a:cubicBezTo>
                      <a:pt x="42801" y="18098"/>
                      <a:pt x="44098" y="15512"/>
                      <a:pt x="46692" y="14220"/>
                    </a:cubicBezTo>
                    <a:cubicBezTo>
                      <a:pt x="46692" y="14220"/>
                      <a:pt x="46692" y="14220"/>
                      <a:pt x="8430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红豆幼黑体" panose="02000509000000000000" charset="-122"/>
                  <a:ea typeface="红豆幼黑体" panose="02000509000000000000" charset="-122"/>
                </a:endParaRPr>
              </a:p>
            </p:txBody>
          </p:sp>
        </p:grpSp>
      </p:grpSp>
      <p:grpSp>
        <p:nvGrpSpPr>
          <p:cNvPr id="77" name="组合 76"/>
          <p:cNvGrpSpPr/>
          <p:nvPr/>
        </p:nvGrpSpPr>
        <p:grpSpPr>
          <a:xfrm>
            <a:off x="1176164" y="4510363"/>
            <a:ext cx="4498461" cy="866140"/>
            <a:chOff x="1367579" y="1970363"/>
            <a:chExt cx="4498461" cy="866140"/>
          </a:xfrm>
        </p:grpSpPr>
        <p:sp>
          <p:nvSpPr>
            <p:cNvPr id="82" name="矩形 81"/>
            <p:cNvSpPr/>
            <p:nvPr/>
          </p:nvSpPr>
          <p:spPr>
            <a:xfrm>
              <a:off x="2123229" y="1970363"/>
              <a:ext cx="3742811" cy="866140"/>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400" dirty="0">
                  <a:solidFill>
                    <a:schemeClr val="tx1"/>
                  </a:solidFill>
                  <a:latin typeface="微软雅黑" panose="020B0503020204020204" pitchFamily="34" charset="-122"/>
                  <a:ea typeface="微软雅黑" panose="020B0503020204020204" pitchFamily="34" charset="-122"/>
                </a:rPr>
                <a:t>触电事故发生后，单位应立即在现场设臵警戒线，维护抢救现场的正常秩序，警戒人员应当引导医务人员快速进入事故现场。</a:t>
              </a:r>
            </a:p>
          </p:txBody>
        </p:sp>
        <p:grpSp>
          <p:nvGrpSpPr>
            <p:cNvPr id="79" name="组合 78"/>
            <p:cNvGrpSpPr/>
            <p:nvPr/>
          </p:nvGrpSpPr>
          <p:grpSpPr>
            <a:xfrm>
              <a:off x="1367579" y="2122141"/>
              <a:ext cx="584200" cy="584200"/>
              <a:chOff x="1028700" y="1853169"/>
              <a:chExt cx="787400" cy="787400"/>
            </a:xfrm>
          </p:grpSpPr>
          <p:sp>
            <p:nvSpPr>
              <p:cNvPr id="80" name="椭圆 79"/>
              <p:cNvSpPr/>
              <p:nvPr/>
            </p:nvSpPr>
            <p:spPr>
              <a:xfrm>
                <a:off x="1028700" y="1853169"/>
                <a:ext cx="787400" cy="787400"/>
              </a:xfrm>
              <a:prstGeom prst="ellipse">
                <a:avLst/>
              </a:prstGeom>
              <a:solidFill>
                <a:srgbClr val="8EB8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chemeClr val="bg1"/>
                  </a:solidFill>
                  <a:latin typeface="红豆幼黑体" panose="02000509000000000000" charset="-122"/>
                  <a:ea typeface="红豆幼黑体" panose="02000509000000000000" charset="-122"/>
                </a:endParaRPr>
              </a:p>
            </p:txBody>
          </p:sp>
          <p:sp>
            <p:nvSpPr>
              <p:cNvPr id="81" name="椭圆 38"/>
              <p:cNvSpPr/>
              <p:nvPr/>
            </p:nvSpPr>
            <p:spPr>
              <a:xfrm>
                <a:off x="1237694" y="2062358"/>
                <a:ext cx="369412" cy="369021"/>
              </a:xfrm>
              <a:custGeom>
                <a:avLst/>
                <a:gdLst>
                  <a:gd name="connsiteX0" fmla="*/ 260351 w 332139"/>
                  <a:gd name="connsiteY0" fmla="*/ 69850 h 331788"/>
                  <a:gd name="connsiteX1" fmla="*/ 144463 w 332139"/>
                  <a:gd name="connsiteY1" fmla="*/ 209550 h 331788"/>
                  <a:gd name="connsiteX2" fmla="*/ 139700 w 332139"/>
                  <a:gd name="connsiteY2" fmla="*/ 255588 h 331788"/>
                  <a:gd name="connsiteX3" fmla="*/ 182563 w 332139"/>
                  <a:gd name="connsiteY3" fmla="*/ 242888 h 331788"/>
                  <a:gd name="connsiteX4" fmla="*/ 300038 w 332139"/>
                  <a:gd name="connsiteY4" fmla="*/ 104775 h 331788"/>
                  <a:gd name="connsiteX5" fmla="*/ 92075 w 332139"/>
                  <a:gd name="connsiteY5" fmla="*/ 42863 h 331788"/>
                  <a:gd name="connsiteX6" fmla="*/ 41275 w 332139"/>
                  <a:gd name="connsiteY6" fmla="*/ 88901 h 331788"/>
                  <a:gd name="connsiteX7" fmla="*/ 92075 w 332139"/>
                  <a:gd name="connsiteY7" fmla="*/ 90488 h 331788"/>
                  <a:gd name="connsiteX8" fmla="*/ 119062 w 332139"/>
                  <a:gd name="connsiteY8" fmla="*/ 26988 h 331788"/>
                  <a:gd name="connsiteX9" fmla="*/ 119062 w 332139"/>
                  <a:gd name="connsiteY9" fmla="*/ 104880 h 331788"/>
                  <a:gd name="connsiteX10" fmla="*/ 104797 w 332139"/>
                  <a:gd name="connsiteY10" fmla="*/ 117861 h 331788"/>
                  <a:gd name="connsiteX11" fmla="*/ 26987 w 332139"/>
                  <a:gd name="connsiteY11" fmla="*/ 116563 h 331788"/>
                  <a:gd name="connsiteX12" fmla="*/ 26987 w 332139"/>
                  <a:gd name="connsiteY12" fmla="*/ 304801 h 331788"/>
                  <a:gd name="connsiteX13" fmla="*/ 211137 w 332139"/>
                  <a:gd name="connsiteY13" fmla="*/ 304801 h 331788"/>
                  <a:gd name="connsiteX14" fmla="*/ 211137 w 332139"/>
                  <a:gd name="connsiteY14" fmla="*/ 252873 h 331788"/>
                  <a:gd name="connsiteX15" fmla="*/ 200763 w 332139"/>
                  <a:gd name="connsiteY15" fmla="*/ 264557 h 331788"/>
                  <a:gd name="connsiteX16" fmla="*/ 194278 w 332139"/>
                  <a:gd name="connsiteY16" fmla="*/ 269750 h 331788"/>
                  <a:gd name="connsiteX17" fmla="*/ 128140 w 332139"/>
                  <a:gd name="connsiteY17" fmla="*/ 286626 h 331788"/>
                  <a:gd name="connsiteX18" fmla="*/ 111281 w 332139"/>
                  <a:gd name="connsiteY18" fmla="*/ 272346 h 331788"/>
                  <a:gd name="connsiteX19" fmla="*/ 116468 w 332139"/>
                  <a:gd name="connsiteY19" fmla="*/ 202244 h 331788"/>
                  <a:gd name="connsiteX20" fmla="*/ 120359 w 332139"/>
                  <a:gd name="connsiteY20" fmla="*/ 195753 h 331788"/>
                  <a:gd name="connsiteX21" fmla="*/ 211137 w 332139"/>
                  <a:gd name="connsiteY21" fmla="*/ 85407 h 331788"/>
                  <a:gd name="connsiteX22" fmla="*/ 211137 w 332139"/>
                  <a:gd name="connsiteY22" fmla="*/ 26988 h 331788"/>
                  <a:gd name="connsiteX23" fmla="*/ 119062 w 332139"/>
                  <a:gd name="connsiteY23" fmla="*/ 26988 h 331788"/>
                  <a:gd name="connsiteX24" fmla="*/ 102477 w 332139"/>
                  <a:gd name="connsiteY24" fmla="*/ 0 h 331788"/>
                  <a:gd name="connsiteX25" fmla="*/ 225709 w 332139"/>
                  <a:gd name="connsiteY25" fmla="*/ 0 h 331788"/>
                  <a:gd name="connsiteX26" fmla="*/ 238681 w 332139"/>
                  <a:gd name="connsiteY26" fmla="*/ 14256 h 331788"/>
                  <a:gd name="connsiteX27" fmla="*/ 238681 w 332139"/>
                  <a:gd name="connsiteY27" fmla="*/ 51842 h 331788"/>
                  <a:gd name="connsiteX28" fmla="*/ 247761 w 332139"/>
                  <a:gd name="connsiteY28" fmla="*/ 41473 h 331788"/>
                  <a:gd name="connsiteX29" fmla="*/ 267219 w 332139"/>
                  <a:gd name="connsiteY29" fmla="*/ 40177 h 331788"/>
                  <a:gd name="connsiteX30" fmla="*/ 326889 w 332139"/>
                  <a:gd name="connsiteY30" fmla="*/ 92019 h 331788"/>
                  <a:gd name="connsiteX31" fmla="*/ 329484 w 332139"/>
                  <a:gd name="connsiteY31" fmla="*/ 111460 h 331788"/>
                  <a:gd name="connsiteX32" fmla="*/ 238681 w 332139"/>
                  <a:gd name="connsiteY32" fmla="*/ 220328 h 331788"/>
                  <a:gd name="connsiteX33" fmla="*/ 238681 w 332139"/>
                  <a:gd name="connsiteY33" fmla="*/ 317532 h 331788"/>
                  <a:gd name="connsiteX34" fmla="*/ 225709 w 332139"/>
                  <a:gd name="connsiteY34" fmla="*/ 331788 h 331788"/>
                  <a:gd name="connsiteX35" fmla="*/ 14269 w 332139"/>
                  <a:gd name="connsiteY35" fmla="*/ 331788 h 331788"/>
                  <a:gd name="connsiteX36" fmla="*/ 0 w 332139"/>
                  <a:gd name="connsiteY36" fmla="*/ 317532 h 331788"/>
                  <a:gd name="connsiteX37" fmla="*/ 0 w 332139"/>
                  <a:gd name="connsiteY37" fmla="*/ 95908 h 331788"/>
                  <a:gd name="connsiteX38" fmla="*/ 3891 w 332139"/>
                  <a:gd name="connsiteY38" fmla="*/ 85539 h 331788"/>
                  <a:gd name="connsiteX39" fmla="*/ 93397 w 332139"/>
                  <a:gd name="connsiteY39" fmla="*/ 3888 h 331788"/>
                  <a:gd name="connsiteX40" fmla="*/ 102477 w 332139"/>
                  <a:gd name="connsiteY40"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32139" h="331788">
                    <a:moveTo>
                      <a:pt x="260351" y="69850"/>
                    </a:moveTo>
                    <a:lnTo>
                      <a:pt x="144463" y="209550"/>
                    </a:lnTo>
                    <a:lnTo>
                      <a:pt x="139700" y="255588"/>
                    </a:lnTo>
                    <a:lnTo>
                      <a:pt x="182563" y="242888"/>
                    </a:lnTo>
                    <a:lnTo>
                      <a:pt x="300038" y="104775"/>
                    </a:lnTo>
                    <a:close/>
                    <a:moveTo>
                      <a:pt x="92075" y="42863"/>
                    </a:moveTo>
                    <a:lnTo>
                      <a:pt x="41275" y="88901"/>
                    </a:lnTo>
                    <a:lnTo>
                      <a:pt x="92075" y="90488"/>
                    </a:lnTo>
                    <a:close/>
                    <a:moveTo>
                      <a:pt x="119062" y="26988"/>
                    </a:moveTo>
                    <a:cubicBezTo>
                      <a:pt x="119062" y="26988"/>
                      <a:pt x="119062" y="26988"/>
                      <a:pt x="119062" y="104880"/>
                    </a:cubicBezTo>
                    <a:cubicBezTo>
                      <a:pt x="119062" y="113967"/>
                      <a:pt x="109984" y="117861"/>
                      <a:pt x="104797" y="117861"/>
                    </a:cubicBezTo>
                    <a:cubicBezTo>
                      <a:pt x="104797" y="117861"/>
                      <a:pt x="26987" y="116563"/>
                      <a:pt x="26987" y="116563"/>
                    </a:cubicBezTo>
                    <a:cubicBezTo>
                      <a:pt x="26987" y="116563"/>
                      <a:pt x="26987" y="116563"/>
                      <a:pt x="26987" y="304801"/>
                    </a:cubicBezTo>
                    <a:cubicBezTo>
                      <a:pt x="26987" y="304801"/>
                      <a:pt x="26987" y="304801"/>
                      <a:pt x="211137" y="304801"/>
                    </a:cubicBezTo>
                    <a:cubicBezTo>
                      <a:pt x="211137" y="304801"/>
                      <a:pt x="211137" y="304801"/>
                      <a:pt x="211137" y="252873"/>
                    </a:cubicBezTo>
                    <a:cubicBezTo>
                      <a:pt x="211137" y="252873"/>
                      <a:pt x="211137" y="252873"/>
                      <a:pt x="200763" y="264557"/>
                    </a:cubicBezTo>
                    <a:cubicBezTo>
                      <a:pt x="199466" y="267154"/>
                      <a:pt x="196872" y="268452"/>
                      <a:pt x="194278" y="269750"/>
                    </a:cubicBezTo>
                    <a:cubicBezTo>
                      <a:pt x="194278" y="269750"/>
                      <a:pt x="194278" y="269750"/>
                      <a:pt x="128140" y="286626"/>
                    </a:cubicBezTo>
                    <a:cubicBezTo>
                      <a:pt x="124249" y="289223"/>
                      <a:pt x="109984" y="285328"/>
                      <a:pt x="111281" y="272346"/>
                    </a:cubicBezTo>
                    <a:cubicBezTo>
                      <a:pt x="111281" y="272346"/>
                      <a:pt x="111281" y="272346"/>
                      <a:pt x="116468" y="202244"/>
                    </a:cubicBezTo>
                    <a:cubicBezTo>
                      <a:pt x="117765" y="199648"/>
                      <a:pt x="117765" y="197051"/>
                      <a:pt x="120359" y="195753"/>
                    </a:cubicBezTo>
                    <a:cubicBezTo>
                      <a:pt x="120359" y="195753"/>
                      <a:pt x="120359" y="195753"/>
                      <a:pt x="211137" y="85407"/>
                    </a:cubicBezTo>
                    <a:cubicBezTo>
                      <a:pt x="211137" y="85407"/>
                      <a:pt x="211137" y="85407"/>
                      <a:pt x="211137" y="26988"/>
                    </a:cubicBezTo>
                    <a:cubicBezTo>
                      <a:pt x="211137" y="26988"/>
                      <a:pt x="211137" y="26988"/>
                      <a:pt x="119062" y="26988"/>
                    </a:cubicBezTo>
                    <a:close/>
                    <a:moveTo>
                      <a:pt x="102477" y="0"/>
                    </a:moveTo>
                    <a:cubicBezTo>
                      <a:pt x="102477" y="0"/>
                      <a:pt x="102477" y="0"/>
                      <a:pt x="225709" y="0"/>
                    </a:cubicBezTo>
                    <a:cubicBezTo>
                      <a:pt x="233492" y="0"/>
                      <a:pt x="238681" y="6480"/>
                      <a:pt x="238681" y="14256"/>
                    </a:cubicBezTo>
                    <a:cubicBezTo>
                      <a:pt x="238681" y="14256"/>
                      <a:pt x="238681" y="14256"/>
                      <a:pt x="238681" y="51842"/>
                    </a:cubicBezTo>
                    <a:cubicBezTo>
                      <a:pt x="238681" y="51842"/>
                      <a:pt x="238681" y="51842"/>
                      <a:pt x="247761" y="41473"/>
                    </a:cubicBezTo>
                    <a:cubicBezTo>
                      <a:pt x="254247" y="33697"/>
                      <a:pt x="264625" y="37585"/>
                      <a:pt x="267219" y="40177"/>
                    </a:cubicBezTo>
                    <a:cubicBezTo>
                      <a:pt x="267219" y="40177"/>
                      <a:pt x="267219" y="40177"/>
                      <a:pt x="326889" y="92019"/>
                    </a:cubicBezTo>
                    <a:cubicBezTo>
                      <a:pt x="333375" y="97204"/>
                      <a:pt x="333375" y="106276"/>
                      <a:pt x="329484" y="111460"/>
                    </a:cubicBezTo>
                    <a:cubicBezTo>
                      <a:pt x="329484" y="111460"/>
                      <a:pt x="329484" y="111460"/>
                      <a:pt x="238681" y="220328"/>
                    </a:cubicBezTo>
                    <a:cubicBezTo>
                      <a:pt x="238681" y="220328"/>
                      <a:pt x="238681" y="220328"/>
                      <a:pt x="238681" y="317532"/>
                    </a:cubicBezTo>
                    <a:cubicBezTo>
                      <a:pt x="238681" y="325308"/>
                      <a:pt x="233492" y="331788"/>
                      <a:pt x="225709" y="331788"/>
                    </a:cubicBezTo>
                    <a:cubicBezTo>
                      <a:pt x="225709" y="331788"/>
                      <a:pt x="225709" y="331788"/>
                      <a:pt x="14269" y="331788"/>
                    </a:cubicBezTo>
                    <a:cubicBezTo>
                      <a:pt x="6486" y="331788"/>
                      <a:pt x="0" y="325308"/>
                      <a:pt x="0" y="317532"/>
                    </a:cubicBezTo>
                    <a:cubicBezTo>
                      <a:pt x="0" y="317532"/>
                      <a:pt x="0" y="317532"/>
                      <a:pt x="0" y="95908"/>
                    </a:cubicBezTo>
                    <a:cubicBezTo>
                      <a:pt x="0" y="92019"/>
                      <a:pt x="1297" y="88131"/>
                      <a:pt x="3891" y="85539"/>
                    </a:cubicBezTo>
                    <a:cubicBezTo>
                      <a:pt x="3891" y="85539"/>
                      <a:pt x="3891" y="85539"/>
                      <a:pt x="93397" y="3888"/>
                    </a:cubicBezTo>
                    <a:cubicBezTo>
                      <a:pt x="95991" y="1296"/>
                      <a:pt x="99883" y="0"/>
                      <a:pt x="10247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红豆幼黑体" panose="02000509000000000000" charset="-122"/>
                  <a:ea typeface="红豆幼黑体" panose="02000509000000000000" charset="-122"/>
                </a:endParaRPr>
              </a:p>
            </p:txBody>
          </p:sp>
        </p:grpSp>
      </p:grpSp>
      <p:grpSp>
        <p:nvGrpSpPr>
          <p:cNvPr id="84" name="组合 83"/>
          <p:cNvGrpSpPr/>
          <p:nvPr/>
        </p:nvGrpSpPr>
        <p:grpSpPr>
          <a:xfrm>
            <a:off x="6367288" y="2138638"/>
            <a:ext cx="4498461" cy="612153"/>
            <a:chOff x="1367579" y="2094188"/>
            <a:chExt cx="4498461" cy="612153"/>
          </a:xfrm>
        </p:grpSpPr>
        <p:sp>
          <p:nvSpPr>
            <p:cNvPr id="2" name="矩形 1"/>
            <p:cNvSpPr/>
            <p:nvPr/>
          </p:nvSpPr>
          <p:spPr>
            <a:xfrm>
              <a:off x="2123229" y="2094188"/>
              <a:ext cx="3742811" cy="607695"/>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400" dirty="0">
                  <a:solidFill>
                    <a:schemeClr val="tx1"/>
                  </a:solidFill>
                  <a:latin typeface="微软雅黑" panose="020B0503020204020204" pitchFamily="34" charset="-122"/>
                  <a:ea typeface="微软雅黑" panose="020B0503020204020204" pitchFamily="34" charset="-122"/>
                </a:rPr>
                <a:t>触电者呼吸、心跳尚存、神智不清，应仰卧，周围保持空气流通，注意保暖。</a:t>
              </a:r>
            </a:p>
          </p:txBody>
        </p:sp>
        <p:grpSp>
          <p:nvGrpSpPr>
            <p:cNvPr id="86" name="组合 85"/>
            <p:cNvGrpSpPr/>
            <p:nvPr/>
          </p:nvGrpSpPr>
          <p:grpSpPr>
            <a:xfrm>
              <a:off x="1367579" y="2122141"/>
              <a:ext cx="584200" cy="584200"/>
              <a:chOff x="1028700" y="1853169"/>
              <a:chExt cx="787400" cy="787400"/>
            </a:xfrm>
          </p:grpSpPr>
          <p:sp>
            <p:nvSpPr>
              <p:cNvPr id="87" name="椭圆 86"/>
              <p:cNvSpPr/>
              <p:nvPr/>
            </p:nvSpPr>
            <p:spPr>
              <a:xfrm>
                <a:off x="1028700" y="1853169"/>
                <a:ext cx="787400" cy="787400"/>
              </a:xfrm>
              <a:prstGeom prst="ellipse">
                <a:avLst/>
              </a:prstGeom>
              <a:solidFill>
                <a:srgbClr val="8EB8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红豆幼黑体" panose="02000509000000000000" charset="-122"/>
                  <a:ea typeface="红豆幼黑体" panose="02000509000000000000" charset="-122"/>
                </a:endParaRPr>
              </a:p>
            </p:txBody>
          </p:sp>
          <p:sp>
            <p:nvSpPr>
              <p:cNvPr id="88" name="椭圆 45"/>
              <p:cNvSpPr/>
              <p:nvPr/>
            </p:nvSpPr>
            <p:spPr>
              <a:xfrm>
                <a:off x="1237694" y="2063030"/>
                <a:ext cx="369412" cy="367677"/>
              </a:xfrm>
              <a:custGeom>
                <a:avLst/>
                <a:gdLst>
                  <a:gd name="connsiteX0" fmla="*/ 239712 w 338138"/>
                  <a:gd name="connsiteY0" fmla="*/ 261938 h 336550"/>
                  <a:gd name="connsiteX1" fmla="*/ 179387 w 338138"/>
                  <a:gd name="connsiteY1" fmla="*/ 269796 h 336550"/>
                  <a:gd name="connsiteX2" fmla="*/ 179387 w 338138"/>
                  <a:gd name="connsiteY2" fmla="*/ 314326 h 336550"/>
                  <a:gd name="connsiteX3" fmla="*/ 239712 w 338138"/>
                  <a:gd name="connsiteY3" fmla="*/ 261938 h 336550"/>
                  <a:gd name="connsiteX4" fmla="*/ 100012 w 338138"/>
                  <a:gd name="connsiteY4" fmla="*/ 261938 h 336550"/>
                  <a:gd name="connsiteX5" fmla="*/ 158750 w 338138"/>
                  <a:gd name="connsiteY5" fmla="*/ 314326 h 336550"/>
                  <a:gd name="connsiteX6" fmla="*/ 158750 w 338138"/>
                  <a:gd name="connsiteY6" fmla="*/ 269796 h 336550"/>
                  <a:gd name="connsiteX7" fmla="*/ 100012 w 338138"/>
                  <a:gd name="connsiteY7" fmla="*/ 261938 h 336550"/>
                  <a:gd name="connsiteX8" fmla="*/ 301625 w 338138"/>
                  <a:gd name="connsiteY8" fmla="*/ 231775 h 336550"/>
                  <a:gd name="connsiteX9" fmla="*/ 264741 w 338138"/>
                  <a:gd name="connsiteY9" fmla="*/ 252603 h 336550"/>
                  <a:gd name="connsiteX10" fmla="*/ 239712 w 338138"/>
                  <a:gd name="connsiteY10" fmla="*/ 296863 h 336550"/>
                  <a:gd name="connsiteX11" fmla="*/ 301625 w 338138"/>
                  <a:gd name="connsiteY11" fmla="*/ 231775 h 336550"/>
                  <a:gd name="connsiteX12" fmla="*/ 36512 w 338138"/>
                  <a:gd name="connsiteY12" fmla="*/ 231775 h 336550"/>
                  <a:gd name="connsiteX13" fmla="*/ 98425 w 338138"/>
                  <a:gd name="connsiteY13" fmla="*/ 296863 h 336550"/>
                  <a:gd name="connsiteX14" fmla="*/ 73396 w 338138"/>
                  <a:gd name="connsiteY14" fmla="*/ 252603 h 336550"/>
                  <a:gd name="connsiteX15" fmla="*/ 36512 w 338138"/>
                  <a:gd name="connsiteY15" fmla="*/ 231775 h 336550"/>
                  <a:gd name="connsiteX16" fmla="*/ 279747 w 338138"/>
                  <a:gd name="connsiteY16" fmla="*/ 179388 h 336550"/>
                  <a:gd name="connsiteX17" fmla="*/ 273050 w 338138"/>
                  <a:gd name="connsiteY17" fmla="*/ 225426 h 336550"/>
                  <a:gd name="connsiteX18" fmla="*/ 315913 w 338138"/>
                  <a:gd name="connsiteY18" fmla="*/ 179388 h 336550"/>
                  <a:gd name="connsiteX19" fmla="*/ 279747 w 338138"/>
                  <a:gd name="connsiteY19" fmla="*/ 179388 h 336550"/>
                  <a:gd name="connsiteX20" fmla="*/ 179387 w 338138"/>
                  <a:gd name="connsiteY20" fmla="*/ 179388 h 336550"/>
                  <a:gd name="connsiteX21" fmla="*/ 179387 w 338138"/>
                  <a:gd name="connsiteY21" fmla="*/ 249238 h 336550"/>
                  <a:gd name="connsiteX22" fmla="*/ 249501 w 338138"/>
                  <a:gd name="connsiteY22" fmla="*/ 236059 h 336550"/>
                  <a:gd name="connsiteX23" fmla="*/ 258762 w 338138"/>
                  <a:gd name="connsiteY23" fmla="*/ 179388 h 336550"/>
                  <a:gd name="connsiteX24" fmla="*/ 179387 w 338138"/>
                  <a:gd name="connsiteY24" fmla="*/ 179388 h 336550"/>
                  <a:gd name="connsiteX25" fmla="*/ 273050 w 338138"/>
                  <a:gd name="connsiteY25" fmla="*/ 111125 h 336550"/>
                  <a:gd name="connsiteX26" fmla="*/ 279747 w 338138"/>
                  <a:gd name="connsiteY26" fmla="*/ 157163 h 336550"/>
                  <a:gd name="connsiteX27" fmla="*/ 315913 w 338138"/>
                  <a:gd name="connsiteY27" fmla="*/ 157163 h 336550"/>
                  <a:gd name="connsiteX28" fmla="*/ 273050 w 338138"/>
                  <a:gd name="connsiteY28" fmla="*/ 111125 h 336550"/>
                  <a:gd name="connsiteX29" fmla="*/ 179387 w 338138"/>
                  <a:gd name="connsiteY29" fmla="*/ 87313 h 336550"/>
                  <a:gd name="connsiteX30" fmla="*/ 179387 w 338138"/>
                  <a:gd name="connsiteY30" fmla="*/ 157163 h 336550"/>
                  <a:gd name="connsiteX31" fmla="*/ 258762 w 338138"/>
                  <a:gd name="connsiteY31" fmla="*/ 157163 h 336550"/>
                  <a:gd name="connsiteX32" fmla="*/ 249501 w 338138"/>
                  <a:gd name="connsiteY32" fmla="*/ 100492 h 336550"/>
                  <a:gd name="connsiteX33" fmla="*/ 179387 w 338138"/>
                  <a:gd name="connsiteY33" fmla="*/ 87313 h 336550"/>
                  <a:gd name="connsiteX34" fmla="*/ 239712 w 338138"/>
                  <a:gd name="connsiteY34" fmla="*/ 39688 h 336550"/>
                  <a:gd name="connsiteX35" fmla="*/ 264741 w 338138"/>
                  <a:gd name="connsiteY35" fmla="*/ 83948 h 336550"/>
                  <a:gd name="connsiteX36" fmla="*/ 301625 w 338138"/>
                  <a:gd name="connsiteY36" fmla="*/ 104776 h 336550"/>
                  <a:gd name="connsiteX37" fmla="*/ 239712 w 338138"/>
                  <a:gd name="connsiteY37" fmla="*/ 39688 h 336550"/>
                  <a:gd name="connsiteX38" fmla="*/ 89694 w 338138"/>
                  <a:gd name="connsiteY38" fmla="*/ 31750 h 336550"/>
                  <a:gd name="connsiteX39" fmla="*/ 61912 w 338138"/>
                  <a:gd name="connsiteY39" fmla="*/ 59532 h 336550"/>
                  <a:gd name="connsiteX40" fmla="*/ 89694 w 338138"/>
                  <a:gd name="connsiteY40" fmla="*/ 87314 h 336550"/>
                  <a:gd name="connsiteX41" fmla="*/ 117476 w 338138"/>
                  <a:gd name="connsiteY41" fmla="*/ 59532 h 336550"/>
                  <a:gd name="connsiteX42" fmla="*/ 89694 w 338138"/>
                  <a:gd name="connsiteY42" fmla="*/ 31750 h 336550"/>
                  <a:gd name="connsiteX43" fmla="*/ 179387 w 338138"/>
                  <a:gd name="connsiteY43" fmla="*/ 22225 h 336550"/>
                  <a:gd name="connsiteX44" fmla="*/ 179387 w 338138"/>
                  <a:gd name="connsiteY44" fmla="*/ 66755 h 336550"/>
                  <a:gd name="connsiteX45" fmla="*/ 239712 w 338138"/>
                  <a:gd name="connsiteY45" fmla="*/ 74613 h 336550"/>
                  <a:gd name="connsiteX46" fmla="*/ 179387 w 338138"/>
                  <a:gd name="connsiteY46" fmla="*/ 22225 h 336550"/>
                  <a:gd name="connsiteX47" fmla="*/ 169069 w 338138"/>
                  <a:gd name="connsiteY47" fmla="*/ 0 h 336550"/>
                  <a:gd name="connsiteX48" fmla="*/ 338138 w 338138"/>
                  <a:gd name="connsiteY48" fmla="*/ 157758 h 336550"/>
                  <a:gd name="connsiteX49" fmla="*/ 338138 w 338138"/>
                  <a:gd name="connsiteY49" fmla="*/ 178792 h 336550"/>
                  <a:gd name="connsiteX50" fmla="*/ 169069 w 338138"/>
                  <a:gd name="connsiteY50" fmla="*/ 336550 h 336550"/>
                  <a:gd name="connsiteX51" fmla="*/ 0 w 338138"/>
                  <a:gd name="connsiteY51" fmla="*/ 178792 h 336550"/>
                  <a:gd name="connsiteX52" fmla="*/ 0 w 338138"/>
                  <a:gd name="connsiteY52" fmla="*/ 157758 h 336550"/>
                  <a:gd name="connsiteX53" fmla="*/ 21133 w 338138"/>
                  <a:gd name="connsiteY53" fmla="*/ 86767 h 336550"/>
                  <a:gd name="connsiteX54" fmla="*/ 38305 w 338138"/>
                  <a:gd name="connsiteY54" fmla="*/ 131465 h 336550"/>
                  <a:gd name="connsiteX55" fmla="*/ 22454 w 338138"/>
                  <a:gd name="connsiteY55" fmla="*/ 157758 h 336550"/>
                  <a:gd name="connsiteX56" fmla="*/ 47551 w 338138"/>
                  <a:gd name="connsiteY56" fmla="*/ 157758 h 336550"/>
                  <a:gd name="connsiteX57" fmla="*/ 55476 w 338138"/>
                  <a:gd name="connsiteY57" fmla="*/ 178792 h 336550"/>
                  <a:gd name="connsiteX58" fmla="*/ 22454 w 338138"/>
                  <a:gd name="connsiteY58" fmla="*/ 178792 h 336550"/>
                  <a:gd name="connsiteX59" fmla="*/ 64722 w 338138"/>
                  <a:gd name="connsiteY59" fmla="*/ 224805 h 336550"/>
                  <a:gd name="connsiteX60" fmla="*/ 58117 w 338138"/>
                  <a:gd name="connsiteY60" fmla="*/ 187995 h 336550"/>
                  <a:gd name="connsiteX61" fmla="*/ 73968 w 338138"/>
                  <a:gd name="connsiteY61" fmla="*/ 228749 h 336550"/>
                  <a:gd name="connsiteX62" fmla="*/ 84534 w 338138"/>
                  <a:gd name="connsiteY62" fmla="*/ 257671 h 336550"/>
                  <a:gd name="connsiteX63" fmla="*/ 93780 w 338138"/>
                  <a:gd name="connsiteY63" fmla="*/ 237952 h 336550"/>
                  <a:gd name="connsiteX64" fmla="*/ 158502 w 338138"/>
                  <a:gd name="connsiteY64" fmla="*/ 248469 h 336550"/>
                  <a:gd name="connsiteX65" fmla="*/ 158502 w 338138"/>
                  <a:gd name="connsiteY65" fmla="*/ 178792 h 336550"/>
                  <a:gd name="connsiteX66" fmla="*/ 118877 w 338138"/>
                  <a:gd name="connsiteY66" fmla="*/ 178792 h 336550"/>
                  <a:gd name="connsiteX67" fmla="*/ 128122 w 338138"/>
                  <a:gd name="connsiteY67" fmla="*/ 157758 h 336550"/>
                  <a:gd name="connsiteX68" fmla="*/ 158502 w 338138"/>
                  <a:gd name="connsiteY68" fmla="*/ 157758 h 336550"/>
                  <a:gd name="connsiteX69" fmla="*/ 158502 w 338138"/>
                  <a:gd name="connsiteY69" fmla="*/ 88081 h 336550"/>
                  <a:gd name="connsiteX70" fmla="*/ 157181 w 338138"/>
                  <a:gd name="connsiteY70" fmla="*/ 88081 h 336550"/>
                  <a:gd name="connsiteX71" fmla="*/ 158502 w 338138"/>
                  <a:gd name="connsiteY71" fmla="*/ 85452 h 336550"/>
                  <a:gd name="connsiteX72" fmla="*/ 162465 w 338138"/>
                  <a:gd name="connsiteY72" fmla="*/ 59159 h 336550"/>
                  <a:gd name="connsiteX73" fmla="*/ 158502 w 338138"/>
                  <a:gd name="connsiteY73" fmla="*/ 35495 h 336550"/>
                  <a:gd name="connsiteX74" fmla="*/ 158502 w 338138"/>
                  <a:gd name="connsiteY74" fmla="*/ 22349 h 336550"/>
                  <a:gd name="connsiteX75" fmla="*/ 153219 w 338138"/>
                  <a:gd name="connsiteY75" fmla="*/ 23664 h 336550"/>
                  <a:gd name="connsiteX76" fmla="*/ 136048 w 338138"/>
                  <a:gd name="connsiteY76" fmla="*/ 3944 h 336550"/>
                  <a:gd name="connsiteX77" fmla="*/ 169069 w 338138"/>
                  <a:gd name="connsiteY77" fmla="*/ 0 h 336550"/>
                  <a:gd name="connsiteX78" fmla="*/ 90348 w 338138"/>
                  <a:gd name="connsiteY78" fmla="*/ 0 h 336550"/>
                  <a:gd name="connsiteX79" fmla="*/ 149225 w 338138"/>
                  <a:gd name="connsiteY79" fmla="*/ 59251 h 336550"/>
                  <a:gd name="connsiteX80" fmla="*/ 145300 w 338138"/>
                  <a:gd name="connsiteY80" fmla="*/ 80318 h 336550"/>
                  <a:gd name="connsiteX81" fmla="*/ 86422 w 338138"/>
                  <a:gd name="connsiteY81" fmla="*/ 223838 h 336550"/>
                  <a:gd name="connsiteX82" fmla="*/ 34087 w 338138"/>
                  <a:gd name="connsiteY82" fmla="*/ 79002 h 336550"/>
                  <a:gd name="connsiteX83" fmla="*/ 30162 w 338138"/>
                  <a:gd name="connsiteY83" fmla="*/ 59251 h 336550"/>
                  <a:gd name="connsiteX84" fmla="*/ 90348 w 338138"/>
                  <a:gd name="connsiteY84"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38138" h="336550">
                    <a:moveTo>
                      <a:pt x="239712" y="261938"/>
                    </a:moveTo>
                    <a:cubicBezTo>
                      <a:pt x="220944" y="267177"/>
                      <a:pt x="200836" y="269796"/>
                      <a:pt x="179387" y="269796"/>
                    </a:cubicBezTo>
                    <a:cubicBezTo>
                      <a:pt x="179387" y="269796"/>
                      <a:pt x="179387" y="269796"/>
                      <a:pt x="179387" y="314326"/>
                    </a:cubicBezTo>
                    <a:cubicBezTo>
                      <a:pt x="203517" y="310397"/>
                      <a:pt x="224966" y="290752"/>
                      <a:pt x="239712" y="261938"/>
                    </a:cubicBezTo>
                    <a:close/>
                    <a:moveTo>
                      <a:pt x="100012" y="261938"/>
                    </a:moveTo>
                    <a:cubicBezTo>
                      <a:pt x="114370" y="290752"/>
                      <a:pt x="135255" y="310397"/>
                      <a:pt x="158750" y="314326"/>
                    </a:cubicBezTo>
                    <a:lnTo>
                      <a:pt x="158750" y="269796"/>
                    </a:lnTo>
                    <a:cubicBezTo>
                      <a:pt x="137865" y="269796"/>
                      <a:pt x="118286" y="267177"/>
                      <a:pt x="100012" y="261938"/>
                    </a:cubicBezTo>
                    <a:close/>
                    <a:moveTo>
                      <a:pt x="301625" y="231775"/>
                    </a:moveTo>
                    <a:cubicBezTo>
                      <a:pt x="291087" y="239586"/>
                      <a:pt x="279231" y="247396"/>
                      <a:pt x="264741" y="252603"/>
                    </a:cubicBezTo>
                    <a:cubicBezTo>
                      <a:pt x="258154" y="269526"/>
                      <a:pt x="250250" y="283846"/>
                      <a:pt x="239712" y="296863"/>
                    </a:cubicBezTo>
                    <a:cubicBezTo>
                      <a:pt x="267375" y="281242"/>
                      <a:pt x="288452" y="259112"/>
                      <a:pt x="301625" y="231775"/>
                    </a:cubicBezTo>
                    <a:close/>
                    <a:moveTo>
                      <a:pt x="36512" y="231775"/>
                    </a:moveTo>
                    <a:cubicBezTo>
                      <a:pt x="49685" y="259112"/>
                      <a:pt x="72079" y="281242"/>
                      <a:pt x="98425" y="296863"/>
                    </a:cubicBezTo>
                    <a:cubicBezTo>
                      <a:pt x="87886" y="283846"/>
                      <a:pt x="79983" y="269526"/>
                      <a:pt x="73396" y="252603"/>
                    </a:cubicBezTo>
                    <a:cubicBezTo>
                      <a:pt x="58906" y="247396"/>
                      <a:pt x="47050" y="239586"/>
                      <a:pt x="36512" y="231775"/>
                    </a:cubicBezTo>
                    <a:close/>
                    <a:moveTo>
                      <a:pt x="279747" y="179388"/>
                    </a:moveTo>
                    <a:cubicBezTo>
                      <a:pt x="279747" y="195173"/>
                      <a:pt x="277069" y="210957"/>
                      <a:pt x="273050" y="225426"/>
                    </a:cubicBezTo>
                    <a:cubicBezTo>
                      <a:pt x="295821" y="213588"/>
                      <a:pt x="310555" y="196488"/>
                      <a:pt x="315913" y="179388"/>
                    </a:cubicBezTo>
                    <a:cubicBezTo>
                      <a:pt x="315913" y="179388"/>
                      <a:pt x="315913" y="179388"/>
                      <a:pt x="279747" y="179388"/>
                    </a:cubicBezTo>
                    <a:close/>
                    <a:moveTo>
                      <a:pt x="179387" y="179388"/>
                    </a:moveTo>
                    <a:cubicBezTo>
                      <a:pt x="179387" y="179388"/>
                      <a:pt x="179387" y="179388"/>
                      <a:pt x="179387" y="249238"/>
                    </a:cubicBezTo>
                    <a:cubicBezTo>
                      <a:pt x="204522" y="249238"/>
                      <a:pt x="228335" y="243966"/>
                      <a:pt x="249501" y="236059"/>
                    </a:cubicBezTo>
                    <a:cubicBezTo>
                      <a:pt x="254793" y="218926"/>
                      <a:pt x="257439" y="200475"/>
                      <a:pt x="258762" y="179388"/>
                    </a:cubicBezTo>
                    <a:cubicBezTo>
                      <a:pt x="258762" y="179388"/>
                      <a:pt x="258762" y="179388"/>
                      <a:pt x="179387" y="179388"/>
                    </a:cubicBezTo>
                    <a:close/>
                    <a:moveTo>
                      <a:pt x="273050" y="111125"/>
                    </a:moveTo>
                    <a:cubicBezTo>
                      <a:pt x="277069" y="125594"/>
                      <a:pt x="279747" y="141379"/>
                      <a:pt x="279747" y="157163"/>
                    </a:cubicBezTo>
                    <a:lnTo>
                      <a:pt x="315913" y="157163"/>
                    </a:lnTo>
                    <a:cubicBezTo>
                      <a:pt x="310555" y="140063"/>
                      <a:pt x="295821" y="122963"/>
                      <a:pt x="273050" y="111125"/>
                    </a:cubicBezTo>
                    <a:close/>
                    <a:moveTo>
                      <a:pt x="179387" y="87313"/>
                    </a:moveTo>
                    <a:lnTo>
                      <a:pt x="179387" y="157163"/>
                    </a:lnTo>
                    <a:cubicBezTo>
                      <a:pt x="179387" y="157163"/>
                      <a:pt x="179387" y="157163"/>
                      <a:pt x="258762" y="157163"/>
                    </a:cubicBezTo>
                    <a:cubicBezTo>
                      <a:pt x="257439" y="136076"/>
                      <a:pt x="254793" y="117625"/>
                      <a:pt x="249501" y="100492"/>
                    </a:cubicBezTo>
                    <a:cubicBezTo>
                      <a:pt x="228335" y="92585"/>
                      <a:pt x="204522" y="87313"/>
                      <a:pt x="179387" y="87313"/>
                    </a:cubicBezTo>
                    <a:close/>
                    <a:moveTo>
                      <a:pt x="239712" y="39688"/>
                    </a:moveTo>
                    <a:cubicBezTo>
                      <a:pt x="250250" y="52705"/>
                      <a:pt x="258154" y="67025"/>
                      <a:pt x="264741" y="83948"/>
                    </a:cubicBezTo>
                    <a:cubicBezTo>
                      <a:pt x="279231" y="89155"/>
                      <a:pt x="291087" y="96965"/>
                      <a:pt x="301625" y="104776"/>
                    </a:cubicBezTo>
                    <a:cubicBezTo>
                      <a:pt x="288452" y="77439"/>
                      <a:pt x="267375" y="55309"/>
                      <a:pt x="239712" y="39688"/>
                    </a:cubicBezTo>
                    <a:close/>
                    <a:moveTo>
                      <a:pt x="89694" y="31750"/>
                    </a:moveTo>
                    <a:cubicBezTo>
                      <a:pt x="74350" y="31750"/>
                      <a:pt x="61912" y="44188"/>
                      <a:pt x="61912" y="59532"/>
                    </a:cubicBezTo>
                    <a:cubicBezTo>
                      <a:pt x="61912" y="74876"/>
                      <a:pt x="74350" y="87314"/>
                      <a:pt x="89694" y="87314"/>
                    </a:cubicBezTo>
                    <a:cubicBezTo>
                      <a:pt x="105038" y="87314"/>
                      <a:pt x="117476" y="74876"/>
                      <a:pt x="117476" y="59532"/>
                    </a:cubicBezTo>
                    <a:cubicBezTo>
                      <a:pt x="117476" y="44188"/>
                      <a:pt x="105038" y="31750"/>
                      <a:pt x="89694" y="31750"/>
                    </a:cubicBezTo>
                    <a:close/>
                    <a:moveTo>
                      <a:pt x="179387" y="22225"/>
                    </a:moveTo>
                    <a:lnTo>
                      <a:pt x="179387" y="66755"/>
                    </a:lnTo>
                    <a:cubicBezTo>
                      <a:pt x="200836" y="66755"/>
                      <a:pt x="220944" y="69374"/>
                      <a:pt x="239712" y="74613"/>
                    </a:cubicBezTo>
                    <a:cubicBezTo>
                      <a:pt x="224966" y="45799"/>
                      <a:pt x="203517" y="26154"/>
                      <a:pt x="179387" y="22225"/>
                    </a:cubicBezTo>
                    <a:close/>
                    <a:moveTo>
                      <a:pt x="169069" y="0"/>
                    </a:moveTo>
                    <a:cubicBezTo>
                      <a:pt x="258887" y="0"/>
                      <a:pt x="331534" y="69676"/>
                      <a:pt x="338138" y="157758"/>
                    </a:cubicBezTo>
                    <a:lnTo>
                      <a:pt x="338138" y="178792"/>
                    </a:lnTo>
                    <a:cubicBezTo>
                      <a:pt x="331534" y="266874"/>
                      <a:pt x="258887" y="336550"/>
                      <a:pt x="169069" y="336550"/>
                    </a:cubicBezTo>
                    <a:cubicBezTo>
                      <a:pt x="79251" y="336550"/>
                      <a:pt x="6604" y="266874"/>
                      <a:pt x="0" y="178792"/>
                    </a:cubicBezTo>
                    <a:cubicBezTo>
                      <a:pt x="0" y="178792"/>
                      <a:pt x="0" y="178792"/>
                      <a:pt x="0" y="157758"/>
                    </a:cubicBezTo>
                    <a:cubicBezTo>
                      <a:pt x="2642" y="131465"/>
                      <a:pt x="9246" y="107801"/>
                      <a:pt x="21133" y="86767"/>
                    </a:cubicBezTo>
                    <a:cubicBezTo>
                      <a:pt x="25096" y="95969"/>
                      <a:pt x="30379" y="113060"/>
                      <a:pt x="38305" y="131465"/>
                    </a:cubicBezTo>
                    <a:cubicBezTo>
                      <a:pt x="30379" y="139353"/>
                      <a:pt x="25096" y="148555"/>
                      <a:pt x="22454" y="157758"/>
                    </a:cubicBezTo>
                    <a:cubicBezTo>
                      <a:pt x="22454" y="157758"/>
                      <a:pt x="22454" y="157758"/>
                      <a:pt x="47551" y="157758"/>
                    </a:cubicBezTo>
                    <a:cubicBezTo>
                      <a:pt x="50192" y="164331"/>
                      <a:pt x="52834" y="172219"/>
                      <a:pt x="55476" y="178792"/>
                    </a:cubicBezTo>
                    <a:cubicBezTo>
                      <a:pt x="55476" y="178792"/>
                      <a:pt x="55476" y="178792"/>
                      <a:pt x="22454" y="178792"/>
                    </a:cubicBezTo>
                    <a:cubicBezTo>
                      <a:pt x="27738" y="195883"/>
                      <a:pt x="42267" y="212973"/>
                      <a:pt x="64722" y="224805"/>
                    </a:cubicBezTo>
                    <a:cubicBezTo>
                      <a:pt x="62080" y="212973"/>
                      <a:pt x="59438" y="201141"/>
                      <a:pt x="58117" y="187995"/>
                    </a:cubicBezTo>
                    <a:cubicBezTo>
                      <a:pt x="66042" y="210344"/>
                      <a:pt x="72647" y="226120"/>
                      <a:pt x="73968" y="228749"/>
                    </a:cubicBezTo>
                    <a:cubicBezTo>
                      <a:pt x="73968" y="228749"/>
                      <a:pt x="73968" y="228749"/>
                      <a:pt x="84534" y="257671"/>
                    </a:cubicBezTo>
                    <a:cubicBezTo>
                      <a:pt x="84534" y="257671"/>
                      <a:pt x="84534" y="257671"/>
                      <a:pt x="93780" y="237952"/>
                    </a:cubicBezTo>
                    <a:cubicBezTo>
                      <a:pt x="113593" y="243210"/>
                      <a:pt x="134727" y="248469"/>
                      <a:pt x="158502" y="248469"/>
                    </a:cubicBezTo>
                    <a:cubicBezTo>
                      <a:pt x="158502" y="248469"/>
                      <a:pt x="158502" y="248469"/>
                      <a:pt x="158502" y="178792"/>
                    </a:cubicBezTo>
                    <a:cubicBezTo>
                      <a:pt x="158502" y="178792"/>
                      <a:pt x="158502" y="178792"/>
                      <a:pt x="118877" y="178792"/>
                    </a:cubicBezTo>
                    <a:cubicBezTo>
                      <a:pt x="122839" y="172219"/>
                      <a:pt x="125481" y="164331"/>
                      <a:pt x="128122" y="157758"/>
                    </a:cubicBezTo>
                    <a:cubicBezTo>
                      <a:pt x="128122" y="157758"/>
                      <a:pt x="128122" y="157758"/>
                      <a:pt x="158502" y="157758"/>
                    </a:cubicBezTo>
                    <a:cubicBezTo>
                      <a:pt x="158502" y="157758"/>
                      <a:pt x="158502" y="157758"/>
                      <a:pt x="158502" y="88081"/>
                    </a:cubicBezTo>
                    <a:cubicBezTo>
                      <a:pt x="158502" y="88081"/>
                      <a:pt x="157181" y="88081"/>
                      <a:pt x="157181" y="88081"/>
                    </a:cubicBezTo>
                    <a:cubicBezTo>
                      <a:pt x="157181" y="86767"/>
                      <a:pt x="157181" y="85452"/>
                      <a:pt x="158502" y="85452"/>
                    </a:cubicBezTo>
                    <a:cubicBezTo>
                      <a:pt x="161144" y="77564"/>
                      <a:pt x="162465" y="68362"/>
                      <a:pt x="162465" y="59159"/>
                    </a:cubicBezTo>
                    <a:cubicBezTo>
                      <a:pt x="162465" y="51271"/>
                      <a:pt x="161144" y="43383"/>
                      <a:pt x="158502" y="35495"/>
                    </a:cubicBezTo>
                    <a:cubicBezTo>
                      <a:pt x="158502" y="35495"/>
                      <a:pt x="158502" y="35495"/>
                      <a:pt x="158502" y="22349"/>
                    </a:cubicBezTo>
                    <a:cubicBezTo>
                      <a:pt x="157181" y="22349"/>
                      <a:pt x="154539" y="23664"/>
                      <a:pt x="153219" y="23664"/>
                    </a:cubicBezTo>
                    <a:cubicBezTo>
                      <a:pt x="147935" y="15776"/>
                      <a:pt x="142652" y="9202"/>
                      <a:pt x="136048" y="3944"/>
                    </a:cubicBezTo>
                    <a:cubicBezTo>
                      <a:pt x="146614" y="1315"/>
                      <a:pt x="157181" y="0"/>
                      <a:pt x="169069" y="0"/>
                    </a:cubicBezTo>
                    <a:close/>
                    <a:moveTo>
                      <a:pt x="90348" y="0"/>
                    </a:moveTo>
                    <a:cubicBezTo>
                      <a:pt x="123057" y="0"/>
                      <a:pt x="149225" y="26334"/>
                      <a:pt x="149225" y="59251"/>
                    </a:cubicBezTo>
                    <a:cubicBezTo>
                      <a:pt x="149225" y="67151"/>
                      <a:pt x="147916" y="73735"/>
                      <a:pt x="145300" y="80318"/>
                    </a:cubicBezTo>
                    <a:cubicBezTo>
                      <a:pt x="137449" y="104019"/>
                      <a:pt x="86422" y="223838"/>
                      <a:pt x="86422" y="223838"/>
                    </a:cubicBezTo>
                    <a:cubicBezTo>
                      <a:pt x="86422" y="223838"/>
                      <a:pt x="38012" y="93485"/>
                      <a:pt x="34087" y="79002"/>
                    </a:cubicBezTo>
                    <a:cubicBezTo>
                      <a:pt x="31470" y="72418"/>
                      <a:pt x="30162" y="65835"/>
                      <a:pt x="30162" y="59251"/>
                    </a:cubicBezTo>
                    <a:cubicBezTo>
                      <a:pt x="30162" y="26334"/>
                      <a:pt x="57638" y="0"/>
                      <a:pt x="9034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红豆幼黑体" panose="02000509000000000000" charset="-122"/>
                  <a:ea typeface="红豆幼黑体" panose="02000509000000000000" charset="-122"/>
                </a:endParaRPr>
              </a:p>
            </p:txBody>
          </p:sp>
        </p:grpSp>
      </p:grpSp>
      <p:grpSp>
        <p:nvGrpSpPr>
          <p:cNvPr id="91" name="组合 90"/>
          <p:cNvGrpSpPr/>
          <p:nvPr/>
        </p:nvGrpSpPr>
        <p:grpSpPr>
          <a:xfrm>
            <a:off x="6367288" y="3371173"/>
            <a:ext cx="4498461" cy="627393"/>
            <a:chOff x="1367579" y="2078948"/>
            <a:chExt cx="4498461" cy="627393"/>
          </a:xfrm>
        </p:grpSpPr>
        <p:sp>
          <p:nvSpPr>
            <p:cNvPr id="96" name="矩形 95"/>
            <p:cNvSpPr/>
            <p:nvPr/>
          </p:nvSpPr>
          <p:spPr>
            <a:xfrm>
              <a:off x="2123229" y="2078948"/>
              <a:ext cx="3742811" cy="607695"/>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400" dirty="0">
                  <a:solidFill>
                    <a:schemeClr val="tx1"/>
                  </a:solidFill>
                  <a:latin typeface="微软雅黑" panose="020B0503020204020204" pitchFamily="34" charset="-122"/>
                  <a:ea typeface="微软雅黑" panose="020B0503020204020204" pitchFamily="34" charset="-122"/>
                </a:rPr>
                <a:t>现场抢救不能轻易中止抢救，要坚持到医务人员到场后接替抢救。</a:t>
              </a:r>
            </a:p>
          </p:txBody>
        </p:sp>
        <p:grpSp>
          <p:nvGrpSpPr>
            <p:cNvPr id="93" name="组合 92"/>
            <p:cNvGrpSpPr/>
            <p:nvPr/>
          </p:nvGrpSpPr>
          <p:grpSpPr>
            <a:xfrm>
              <a:off x="1367579" y="2122141"/>
              <a:ext cx="584200" cy="584200"/>
              <a:chOff x="1028700" y="1853169"/>
              <a:chExt cx="787400" cy="787400"/>
            </a:xfrm>
          </p:grpSpPr>
          <p:sp>
            <p:nvSpPr>
              <p:cNvPr id="94" name="椭圆 93"/>
              <p:cNvSpPr/>
              <p:nvPr/>
            </p:nvSpPr>
            <p:spPr>
              <a:xfrm>
                <a:off x="1028700" y="1853169"/>
                <a:ext cx="787400" cy="787400"/>
              </a:xfrm>
              <a:prstGeom prst="ellipse">
                <a:avLst/>
              </a:prstGeom>
              <a:solidFill>
                <a:srgbClr val="8EB8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红豆幼黑体" panose="02000509000000000000" charset="-122"/>
                  <a:ea typeface="红豆幼黑体" panose="02000509000000000000" charset="-122"/>
                </a:endParaRPr>
              </a:p>
            </p:txBody>
          </p:sp>
          <p:sp>
            <p:nvSpPr>
              <p:cNvPr id="95" name="椭圆 52"/>
              <p:cNvSpPr/>
              <p:nvPr/>
            </p:nvSpPr>
            <p:spPr>
              <a:xfrm>
                <a:off x="1249238" y="2062163"/>
                <a:ext cx="346324" cy="369412"/>
              </a:xfrm>
              <a:custGeom>
                <a:avLst/>
                <a:gdLst>
                  <a:gd name="connsiteX0" fmla="*/ 6350 w 309563"/>
                  <a:gd name="connsiteY0" fmla="*/ 309562 h 330200"/>
                  <a:gd name="connsiteX1" fmla="*/ 303213 w 309563"/>
                  <a:gd name="connsiteY1" fmla="*/ 309562 h 330200"/>
                  <a:gd name="connsiteX2" fmla="*/ 303213 w 309563"/>
                  <a:gd name="connsiteY2" fmla="*/ 330200 h 330200"/>
                  <a:gd name="connsiteX3" fmla="*/ 6350 w 309563"/>
                  <a:gd name="connsiteY3" fmla="*/ 330200 h 330200"/>
                  <a:gd name="connsiteX4" fmla="*/ 157162 w 309563"/>
                  <a:gd name="connsiteY4" fmla="*/ 196850 h 330200"/>
                  <a:gd name="connsiteX5" fmla="*/ 157162 w 309563"/>
                  <a:gd name="connsiteY5" fmla="*/ 228600 h 330200"/>
                  <a:gd name="connsiteX6" fmla="*/ 167322 w 309563"/>
                  <a:gd name="connsiteY6" fmla="*/ 222250 h 330200"/>
                  <a:gd name="connsiteX7" fmla="*/ 169862 w 309563"/>
                  <a:gd name="connsiteY7" fmla="*/ 212090 h 330200"/>
                  <a:gd name="connsiteX8" fmla="*/ 167322 w 309563"/>
                  <a:gd name="connsiteY8" fmla="*/ 203200 h 330200"/>
                  <a:gd name="connsiteX9" fmla="*/ 157162 w 309563"/>
                  <a:gd name="connsiteY9" fmla="*/ 196850 h 330200"/>
                  <a:gd name="connsiteX10" fmla="*/ 146050 w 309563"/>
                  <a:gd name="connsiteY10" fmla="*/ 141287 h 330200"/>
                  <a:gd name="connsiteX11" fmla="*/ 139104 w 309563"/>
                  <a:gd name="connsiteY11" fmla="*/ 146483 h 330200"/>
                  <a:gd name="connsiteX12" fmla="*/ 134937 w 309563"/>
                  <a:gd name="connsiteY12" fmla="*/ 155575 h 330200"/>
                  <a:gd name="connsiteX13" fmla="*/ 137715 w 309563"/>
                  <a:gd name="connsiteY13" fmla="*/ 163368 h 330200"/>
                  <a:gd name="connsiteX14" fmla="*/ 146050 w 309563"/>
                  <a:gd name="connsiteY14" fmla="*/ 169862 h 330200"/>
                  <a:gd name="connsiteX15" fmla="*/ 146050 w 309563"/>
                  <a:gd name="connsiteY15" fmla="*/ 141287 h 330200"/>
                  <a:gd name="connsiteX16" fmla="*/ 244475 w 309563"/>
                  <a:gd name="connsiteY16" fmla="*/ 123825 h 330200"/>
                  <a:gd name="connsiteX17" fmla="*/ 265113 w 309563"/>
                  <a:gd name="connsiteY17" fmla="*/ 123825 h 330200"/>
                  <a:gd name="connsiteX18" fmla="*/ 265113 w 309563"/>
                  <a:gd name="connsiteY18" fmla="*/ 285750 h 330200"/>
                  <a:gd name="connsiteX19" fmla="*/ 244475 w 309563"/>
                  <a:gd name="connsiteY19" fmla="*/ 285750 h 330200"/>
                  <a:gd name="connsiteX20" fmla="*/ 44450 w 309563"/>
                  <a:gd name="connsiteY20" fmla="*/ 123825 h 330200"/>
                  <a:gd name="connsiteX21" fmla="*/ 65088 w 309563"/>
                  <a:gd name="connsiteY21" fmla="*/ 123825 h 330200"/>
                  <a:gd name="connsiteX22" fmla="*/ 65088 w 309563"/>
                  <a:gd name="connsiteY22" fmla="*/ 285750 h 330200"/>
                  <a:gd name="connsiteX23" fmla="*/ 44450 w 309563"/>
                  <a:gd name="connsiteY23" fmla="*/ 285750 h 330200"/>
                  <a:gd name="connsiteX24" fmla="*/ 145673 w 309563"/>
                  <a:gd name="connsiteY24" fmla="*/ 115887 h 330200"/>
                  <a:gd name="connsiteX25" fmla="*/ 157539 w 309563"/>
                  <a:gd name="connsiteY25" fmla="*/ 115887 h 330200"/>
                  <a:gd name="connsiteX26" fmla="*/ 157539 w 309563"/>
                  <a:gd name="connsiteY26" fmla="*/ 123626 h 330200"/>
                  <a:gd name="connsiteX27" fmla="*/ 178634 w 309563"/>
                  <a:gd name="connsiteY27" fmla="*/ 132655 h 330200"/>
                  <a:gd name="connsiteX28" fmla="*/ 187863 w 309563"/>
                  <a:gd name="connsiteY28" fmla="*/ 152003 h 330200"/>
                  <a:gd name="connsiteX29" fmla="*/ 166768 w 309563"/>
                  <a:gd name="connsiteY29" fmla="*/ 154583 h 330200"/>
                  <a:gd name="connsiteX30" fmla="*/ 157539 w 309563"/>
                  <a:gd name="connsiteY30" fmla="*/ 141684 h 330200"/>
                  <a:gd name="connsiteX31" fmla="*/ 157539 w 309563"/>
                  <a:gd name="connsiteY31" fmla="*/ 173930 h 330200"/>
                  <a:gd name="connsiteX32" fmla="*/ 183908 w 309563"/>
                  <a:gd name="connsiteY32" fmla="*/ 186829 h 330200"/>
                  <a:gd name="connsiteX33" fmla="*/ 190500 w 309563"/>
                  <a:gd name="connsiteY33" fmla="*/ 208756 h 330200"/>
                  <a:gd name="connsiteX34" fmla="*/ 182589 w 309563"/>
                  <a:gd name="connsiteY34" fmla="*/ 233263 h 330200"/>
                  <a:gd name="connsiteX35" fmla="*/ 157539 w 309563"/>
                  <a:gd name="connsiteY35" fmla="*/ 246162 h 330200"/>
                  <a:gd name="connsiteX36" fmla="*/ 157539 w 309563"/>
                  <a:gd name="connsiteY36" fmla="*/ 260350 h 330200"/>
                  <a:gd name="connsiteX37" fmla="*/ 145673 w 309563"/>
                  <a:gd name="connsiteY37" fmla="*/ 260350 h 330200"/>
                  <a:gd name="connsiteX38" fmla="*/ 145673 w 309563"/>
                  <a:gd name="connsiteY38" fmla="*/ 246162 h 330200"/>
                  <a:gd name="connsiteX39" fmla="*/ 123260 w 309563"/>
                  <a:gd name="connsiteY39" fmla="*/ 235843 h 330200"/>
                  <a:gd name="connsiteX40" fmla="*/ 112712 w 309563"/>
                  <a:gd name="connsiteY40" fmla="*/ 211336 h 330200"/>
                  <a:gd name="connsiteX41" fmla="*/ 133807 w 309563"/>
                  <a:gd name="connsiteY41" fmla="*/ 208756 h 330200"/>
                  <a:gd name="connsiteX42" fmla="*/ 137762 w 309563"/>
                  <a:gd name="connsiteY42" fmla="*/ 220365 h 330200"/>
                  <a:gd name="connsiteX43" fmla="*/ 145673 w 309563"/>
                  <a:gd name="connsiteY43" fmla="*/ 226814 h 330200"/>
                  <a:gd name="connsiteX44" fmla="*/ 145673 w 309563"/>
                  <a:gd name="connsiteY44" fmla="*/ 193278 h 330200"/>
                  <a:gd name="connsiteX45" fmla="*/ 123260 w 309563"/>
                  <a:gd name="connsiteY45" fmla="*/ 179090 h 330200"/>
                  <a:gd name="connsiteX46" fmla="*/ 115349 w 309563"/>
                  <a:gd name="connsiteY46" fmla="*/ 157162 h 330200"/>
                  <a:gd name="connsiteX47" fmla="*/ 123260 w 309563"/>
                  <a:gd name="connsiteY47" fmla="*/ 133945 h 330200"/>
                  <a:gd name="connsiteX48" fmla="*/ 145673 w 309563"/>
                  <a:gd name="connsiteY48" fmla="*/ 123626 h 330200"/>
                  <a:gd name="connsiteX49" fmla="*/ 145673 w 309563"/>
                  <a:gd name="connsiteY49" fmla="*/ 115887 h 330200"/>
                  <a:gd name="connsiteX50" fmla="*/ 155575 w 309563"/>
                  <a:gd name="connsiteY50" fmla="*/ 0 h 330200"/>
                  <a:gd name="connsiteX51" fmla="*/ 309563 w 309563"/>
                  <a:gd name="connsiteY51" fmla="*/ 96837 h 330200"/>
                  <a:gd name="connsiteX52" fmla="*/ 298450 w 309563"/>
                  <a:gd name="connsiteY52" fmla="*/ 114300 h 330200"/>
                  <a:gd name="connsiteX53" fmla="*/ 155575 w 309563"/>
                  <a:gd name="connsiteY53" fmla="*/ 23812 h 330200"/>
                  <a:gd name="connsiteX54" fmla="*/ 11113 w 309563"/>
                  <a:gd name="connsiteY54" fmla="*/ 114300 h 330200"/>
                  <a:gd name="connsiteX55" fmla="*/ 0 w 309563"/>
                  <a:gd name="connsiteY55" fmla="*/ 96837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9563" h="330200">
                    <a:moveTo>
                      <a:pt x="6350" y="309562"/>
                    </a:moveTo>
                    <a:lnTo>
                      <a:pt x="303213" y="309562"/>
                    </a:lnTo>
                    <a:lnTo>
                      <a:pt x="303213" y="330200"/>
                    </a:lnTo>
                    <a:lnTo>
                      <a:pt x="6350" y="330200"/>
                    </a:lnTo>
                    <a:close/>
                    <a:moveTo>
                      <a:pt x="157162" y="196850"/>
                    </a:moveTo>
                    <a:lnTo>
                      <a:pt x="157162" y="228600"/>
                    </a:lnTo>
                    <a:cubicBezTo>
                      <a:pt x="160972" y="227330"/>
                      <a:pt x="164782" y="226060"/>
                      <a:pt x="167322" y="222250"/>
                    </a:cubicBezTo>
                    <a:cubicBezTo>
                      <a:pt x="168592" y="219710"/>
                      <a:pt x="169862" y="215900"/>
                      <a:pt x="169862" y="212090"/>
                    </a:cubicBezTo>
                    <a:cubicBezTo>
                      <a:pt x="169862" y="208280"/>
                      <a:pt x="169862" y="205740"/>
                      <a:pt x="167322" y="203200"/>
                    </a:cubicBezTo>
                    <a:cubicBezTo>
                      <a:pt x="164782" y="200660"/>
                      <a:pt x="162242" y="198120"/>
                      <a:pt x="157162" y="196850"/>
                    </a:cubicBezTo>
                    <a:close/>
                    <a:moveTo>
                      <a:pt x="146050" y="141287"/>
                    </a:moveTo>
                    <a:cubicBezTo>
                      <a:pt x="143272" y="142586"/>
                      <a:pt x="140494" y="143885"/>
                      <a:pt x="139104" y="146483"/>
                    </a:cubicBezTo>
                    <a:cubicBezTo>
                      <a:pt x="136326" y="149080"/>
                      <a:pt x="134937" y="151678"/>
                      <a:pt x="134937" y="155575"/>
                    </a:cubicBezTo>
                    <a:cubicBezTo>
                      <a:pt x="134937" y="158172"/>
                      <a:pt x="136326" y="160770"/>
                      <a:pt x="137715" y="163368"/>
                    </a:cubicBezTo>
                    <a:cubicBezTo>
                      <a:pt x="140494" y="165966"/>
                      <a:pt x="143272" y="167265"/>
                      <a:pt x="146050" y="169862"/>
                    </a:cubicBezTo>
                    <a:cubicBezTo>
                      <a:pt x="146050" y="169862"/>
                      <a:pt x="146050" y="169862"/>
                      <a:pt x="146050" y="141287"/>
                    </a:cubicBezTo>
                    <a:close/>
                    <a:moveTo>
                      <a:pt x="244475" y="123825"/>
                    </a:moveTo>
                    <a:lnTo>
                      <a:pt x="265113" y="123825"/>
                    </a:lnTo>
                    <a:lnTo>
                      <a:pt x="265113" y="285750"/>
                    </a:lnTo>
                    <a:lnTo>
                      <a:pt x="244475" y="285750"/>
                    </a:lnTo>
                    <a:close/>
                    <a:moveTo>
                      <a:pt x="44450" y="123825"/>
                    </a:moveTo>
                    <a:lnTo>
                      <a:pt x="65088" y="123825"/>
                    </a:lnTo>
                    <a:lnTo>
                      <a:pt x="65088" y="285750"/>
                    </a:lnTo>
                    <a:lnTo>
                      <a:pt x="44450" y="285750"/>
                    </a:lnTo>
                    <a:close/>
                    <a:moveTo>
                      <a:pt x="145673" y="115887"/>
                    </a:moveTo>
                    <a:cubicBezTo>
                      <a:pt x="145673" y="115887"/>
                      <a:pt x="145673" y="115887"/>
                      <a:pt x="157539" y="115887"/>
                    </a:cubicBezTo>
                    <a:cubicBezTo>
                      <a:pt x="157539" y="115887"/>
                      <a:pt x="157539" y="115887"/>
                      <a:pt x="157539" y="123626"/>
                    </a:cubicBezTo>
                    <a:cubicBezTo>
                      <a:pt x="166768" y="124916"/>
                      <a:pt x="173360" y="127495"/>
                      <a:pt x="178634" y="132655"/>
                    </a:cubicBezTo>
                    <a:cubicBezTo>
                      <a:pt x="182589" y="137814"/>
                      <a:pt x="186545" y="144264"/>
                      <a:pt x="187863" y="152003"/>
                    </a:cubicBezTo>
                    <a:cubicBezTo>
                      <a:pt x="187863" y="152003"/>
                      <a:pt x="187863" y="152003"/>
                      <a:pt x="166768" y="154583"/>
                    </a:cubicBezTo>
                    <a:cubicBezTo>
                      <a:pt x="166768" y="148133"/>
                      <a:pt x="162813" y="144264"/>
                      <a:pt x="157539" y="141684"/>
                    </a:cubicBezTo>
                    <a:cubicBezTo>
                      <a:pt x="157539" y="141684"/>
                      <a:pt x="157539" y="141684"/>
                      <a:pt x="157539" y="173930"/>
                    </a:cubicBezTo>
                    <a:cubicBezTo>
                      <a:pt x="170723" y="176510"/>
                      <a:pt x="179952" y="181670"/>
                      <a:pt x="183908" y="186829"/>
                    </a:cubicBezTo>
                    <a:cubicBezTo>
                      <a:pt x="189182" y="193278"/>
                      <a:pt x="190500" y="199727"/>
                      <a:pt x="190500" y="208756"/>
                    </a:cubicBezTo>
                    <a:cubicBezTo>
                      <a:pt x="190500" y="217785"/>
                      <a:pt x="187863" y="226814"/>
                      <a:pt x="182589" y="233263"/>
                    </a:cubicBezTo>
                    <a:cubicBezTo>
                      <a:pt x="175997" y="239713"/>
                      <a:pt x="168087" y="243582"/>
                      <a:pt x="157539" y="246162"/>
                    </a:cubicBezTo>
                    <a:cubicBezTo>
                      <a:pt x="157539" y="246162"/>
                      <a:pt x="157539" y="246162"/>
                      <a:pt x="157539" y="260350"/>
                    </a:cubicBezTo>
                    <a:cubicBezTo>
                      <a:pt x="157539" y="260350"/>
                      <a:pt x="157539" y="260350"/>
                      <a:pt x="145673" y="260350"/>
                    </a:cubicBezTo>
                    <a:cubicBezTo>
                      <a:pt x="145673" y="260350"/>
                      <a:pt x="145673" y="260350"/>
                      <a:pt x="145673" y="246162"/>
                    </a:cubicBezTo>
                    <a:cubicBezTo>
                      <a:pt x="136444" y="244872"/>
                      <a:pt x="129852" y="241003"/>
                      <a:pt x="123260" y="235843"/>
                    </a:cubicBezTo>
                    <a:cubicBezTo>
                      <a:pt x="117986" y="229394"/>
                      <a:pt x="114030" y="221655"/>
                      <a:pt x="112712" y="211336"/>
                    </a:cubicBezTo>
                    <a:cubicBezTo>
                      <a:pt x="112712" y="211336"/>
                      <a:pt x="112712" y="211336"/>
                      <a:pt x="133807" y="208756"/>
                    </a:cubicBezTo>
                    <a:cubicBezTo>
                      <a:pt x="133807" y="212626"/>
                      <a:pt x="136444" y="216495"/>
                      <a:pt x="137762" y="220365"/>
                    </a:cubicBezTo>
                    <a:cubicBezTo>
                      <a:pt x="140399" y="222945"/>
                      <a:pt x="143036" y="225524"/>
                      <a:pt x="145673" y="226814"/>
                    </a:cubicBezTo>
                    <a:cubicBezTo>
                      <a:pt x="145673" y="226814"/>
                      <a:pt x="145673" y="226814"/>
                      <a:pt x="145673" y="193278"/>
                    </a:cubicBezTo>
                    <a:cubicBezTo>
                      <a:pt x="135126" y="189409"/>
                      <a:pt x="127215" y="185539"/>
                      <a:pt x="123260" y="179090"/>
                    </a:cubicBezTo>
                    <a:cubicBezTo>
                      <a:pt x="117986" y="172641"/>
                      <a:pt x="115349" y="164901"/>
                      <a:pt x="115349" y="157162"/>
                    </a:cubicBezTo>
                    <a:cubicBezTo>
                      <a:pt x="115349" y="148133"/>
                      <a:pt x="117986" y="140394"/>
                      <a:pt x="123260" y="133945"/>
                    </a:cubicBezTo>
                    <a:cubicBezTo>
                      <a:pt x="129852" y="128785"/>
                      <a:pt x="136444" y="124916"/>
                      <a:pt x="145673" y="123626"/>
                    </a:cubicBezTo>
                    <a:cubicBezTo>
                      <a:pt x="145673" y="123626"/>
                      <a:pt x="145673" y="123626"/>
                      <a:pt x="145673" y="115887"/>
                    </a:cubicBezTo>
                    <a:close/>
                    <a:moveTo>
                      <a:pt x="155575" y="0"/>
                    </a:moveTo>
                    <a:lnTo>
                      <a:pt x="309563" y="96837"/>
                    </a:lnTo>
                    <a:lnTo>
                      <a:pt x="298450" y="114300"/>
                    </a:lnTo>
                    <a:lnTo>
                      <a:pt x="155575" y="23812"/>
                    </a:lnTo>
                    <a:lnTo>
                      <a:pt x="11113" y="114300"/>
                    </a:lnTo>
                    <a:lnTo>
                      <a:pt x="0" y="968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chemeClr val="bg1"/>
                  </a:solidFill>
                  <a:latin typeface="红豆幼黑体" panose="02000509000000000000" charset="-122"/>
                  <a:ea typeface="红豆幼黑体" panose="02000509000000000000" charset="-122"/>
                </a:endParaRPr>
              </a:p>
            </p:txBody>
          </p:sp>
        </p:grpSp>
      </p:grpSp>
      <p:grpSp>
        <p:nvGrpSpPr>
          <p:cNvPr id="98" name="组合 97"/>
          <p:cNvGrpSpPr/>
          <p:nvPr/>
        </p:nvGrpSpPr>
        <p:grpSpPr>
          <a:xfrm>
            <a:off x="6367288" y="4510363"/>
            <a:ext cx="4498461" cy="866140"/>
            <a:chOff x="1367579" y="1958298"/>
            <a:chExt cx="4498461" cy="866140"/>
          </a:xfrm>
        </p:grpSpPr>
        <p:sp>
          <p:nvSpPr>
            <p:cNvPr id="103" name="矩形 102"/>
            <p:cNvSpPr/>
            <p:nvPr/>
          </p:nvSpPr>
          <p:spPr>
            <a:xfrm>
              <a:off x="2123229" y="1958298"/>
              <a:ext cx="3742811" cy="866140"/>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400" dirty="0">
                  <a:solidFill>
                    <a:schemeClr val="tx1"/>
                  </a:solidFill>
                  <a:latin typeface="微软雅黑" panose="020B0503020204020204" pitchFamily="34" charset="-122"/>
                  <a:ea typeface="微软雅黑" panose="020B0503020204020204" pitchFamily="34" charset="-122"/>
                </a:rPr>
                <a:t>事故现场警戒线必须待医务人员将触电者带离现场赴医院救治，事故调查和排险抢修工作完毕，现场已无事故隐患时，方可解除。</a:t>
              </a:r>
            </a:p>
          </p:txBody>
        </p:sp>
        <p:grpSp>
          <p:nvGrpSpPr>
            <p:cNvPr id="100" name="组合 99"/>
            <p:cNvGrpSpPr/>
            <p:nvPr/>
          </p:nvGrpSpPr>
          <p:grpSpPr>
            <a:xfrm>
              <a:off x="1367579" y="2122141"/>
              <a:ext cx="584200" cy="584200"/>
              <a:chOff x="1028700" y="1853169"/>
              <a:chExt cx="787400" cy="787400"/>
            </a:xfrm>
          </p:grpSpPr>
          <p:sp>
            <p:nvSpPr>
              <p:cNvPr id="101" name="椭圆 100"/>
              <p:cNvSpPr/>
              <p:nvPr/>
            </p:nvSpPr>
            <p:spPr>
              <a:xfrm>
                <a:off x="1028700" y="1853169"/>
                <a:ext cx="787400" cy="787400"/>
              </a:xfrm>
              <a:prstGeom prst="ellipse">
                <a:avLst/>
              </a:prstGeom>
              <a:solidFill>
                <a:srgbClr val="8EB8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红豆幼黑体" panose="02000509000000000000" charset="-122"/>
                  <a:ea typeface="红豆幼黑体" panose="02000509000000000000" charset="-122"/>
                </a:endParaRPr>
              </a:p>
            </p:txBody>
          </p:sp>
          <p:sp>
            <p:nvSpPr>
              <p:cNvPr id="102" name="椭圆 59"/>
              <p:cNvSpPr/>
              <p:nvPr/>
            </p:nvSpPr>
            <p:spPr>
              <a:xfrm>
                <a:off x="1237694" y="2062163"/>
                <a:ext cx="369412" cy="369412"/>
              </a:xfrm>
              <a:custGeom>
                <a:avLst/>
                <a:gdLst>
                  <a:gd name="connsiteX0" fmla="*/ 169069 w 338138"/>
                  <a:gd name="connsiteY0" fmla="*/ 120650 h 338138"/>
                  <a:gd name="connsiteX1" fmla="*/ 120650 w 338138"/>
                  <a:gd name="connsiteY1" fmla="*/ 169069 h 338138"/>
                  <a:gd name="connsiteX2" fmla="*/ 169069 w 338138"/>
                  <a:gd name="connsiteY2" fmla="*/ 217488 h 338138"/>
                  <a:gd name="connsiteX3" fmla="*/ 217488 w 338138"/>
                  <a:gd name="connsiteY3" fmla="*/ 169069 h 338138"/>
                  <a:gd name="connsiteX4" fmla="*/ 169069 w 338138"/>
                  <a:gd name="connsiteY4" fmla="*/ 120650 h 338138"/>
                  <a:gd name="connsiteX5" fmla="*/ 169863 w 338138"/>
                  <a:gd name="connsiteY5" fmla="*/ 100013 h 338138"/>
                  <a:gd name="connsiteX6" fmla="*/ 239713 w 338138"/>
                  <a:gd name="connsiteY6" fmla="*/ 169863 h 338138"/>
                  <a:gd name="connsiteX7" fmla="*/ 169863 w 338138"/>
                  <a:gd name="connsiteY7" fmla="*/ 239713 h 338138"/>
                  <a:gd name="connsiteX8" fmla="*/ 100013 w 338138"/>
                  <a:gd name="connsiteY8" fmla="*/ 169863 h 338138"/>
                  <a:gd name="connsiteX9" fmla="*/ 169863 w 338138"/>
                  <a:gd name="connsiteY9" fmla="*/ 100013 h 338138"/>
                  <a:gd name="connsiteX10" fmla="*/ 154044 w 338138"/>
                  <a:gd name="connsiteY10" fmla="*/ 22225 h 338138"/>
                  <a:gd name="connsiteX11" fmla="*/ 152726 w 338138"/>
                  <a:gd name="connsiteY11" fmla="*/ 62869 h 338138"/>
                  <a:gd name="connsiteX12" fmla="*/ 144817 w 338138"/>
                  <a:gd name="connsiteY12" fmla="*/ 64181 h 338138"/>
                  <a:gd name="connsiteX13" fmla="*/ 113180 w 338138"/>
                  <a:gd name="connsiteY13" fmla="*/ 77292 h 338138"/>
                  <a:gd name="connsiteX14" fmla="*/ 106589 w 338138"/>
                  <a:gd name="connsiteY14" fmla="*/ 81225 h 338138"/>
                  <a:gd name="connsiteX15" fmla="*/ 76271 w 338138"/>
                  <a:gd name="connsiteY15" fmla="*/ 55003 h 338138"/>
                  <a:gd name="connsiteX16" fmla="*/ 55180 w 338138"/>
                  <a:gd name="connsiteY16" fmla="*/ 75981 h 338138"/>
                  <a:gd name="connsiteX17" fmla="*/ 81544 w 338138"/>
                  <a:gd name="connsiteY17" fmla="*/ 106136 h 338138"/>
                  <a:gd name="connsiteX18" fmla="*/ 77589 w 338138"/>
                  <a:gd name="connsiteY18" fmla="*/ 112692 h 338138"/>
                  <a:gd name="connsiteX19" fmla="*/ 64407 w 338138"/>
                  <a:gd name="connsiteY19" fmla="*/ 144158 h 338138"/>
                  <a:gd name="connsiteX20" fmla="*/ 63089 w 338138"/>
                  <a:gd name="connsiteY20" fmla="*/ 152025 h 338138"/>
                  <a:gd name="connsiteX21" fmla="*/ 22225 w 338138"/>
                  <a:gd name="connsiteY21" fmla="*/ 153336 h 338138"/>
                  <a:gd name="connsiteX22" fmla="*/ 22225 w 338138"/>
                  <a:gd name="connsiteY22" fmla="*/ 184802 h 338138"/>
                  <a:gd name="connsiteX23" fmla="*/ 63089 w 338138"/>
                  <a:gd name="connsiteY23" fmla="*/ 186114 h 338138"/>
                  <a:gd name="connsiteX24" fmla="*/ 64407 w 338138"/>
                  <a:gd name="connsiteY24" fmla="*/ 193980 h 338138"/>
                  <a:gd name="connsiteX25" fmla="*/ 77589 w 338138"/>
                  <a:gd name="connsiteY25" fmla="*/ 225447 h 338138"/>
                  <a:gd name="connsiteX26" fmla="*/ 81544 w 338138"/>
                  <a:gd name="connsiteY26" fmla="*/ 232002 h 338138"/>
                  <a:gd name="connsiteX27" fmla="*/ 55180 w 338138"/>
                  <a:gd name="connsiteY27" fmla="*/ 262158 h 338138"/>
                  <a:gd name="connsiteX28" fmla="*/ 76271 w 338138"/>
                  <a:gd name="connsiteY28" fmla="*/ 283135 h 338138"/>
                  <a:gd name="connsiteX29" fmla="*/ 106589 w 338138"/>
                  <a:gd name="connsiteY29" fmla="*/ 256913 h 338138"/>
                  <a:gd name="connsiteX30" fmla="*/ 113180 w 338138"/>
                  <a:gd name="connsiteY30" fmla="*/ 260847 h 338138"/>
                  <a:gd name="connsiteX31" fmla="*/ 144817 w 338138"/>
                  <a:gd name="connsiteY31" fmla="*/ 273958 h 338138"/>
                  <a:gd name="connsiteX32" fmla="*/ 152726 w 338138"/>
                  <a:gd name="connsiteY32" fmla="*/ 275269 h 338138"/>
                  <a:gd name="connsiteX33" fmla="*/ 154044 w 338138"/>
                  <a:gd name="connsiteY33" fmla="*/ 315913 h 338138"/>
                  <a:gd name="connsiteX34" fmla="*/ 185681 w 338138"/>
                  <a:gd name="connsiteY34" fmla="*/ 315913 h 338138"/>
                  <a:gd name="connsiteX35" fmla="*/ 186999 w 338138"/>
                  <a:gd name="connsiteY35" fmla="*/ 275269 h 338138"/>
                  <a:gd name="connsiteX36" fmla="*/ 194908 w 338138"/>
                  <a:gd name="connsiteY36" fmla="*/ 273958 h 338138"/>
                  <a:gd name="connsiteX37" fmla="*/ 226545 w 338138"/>
                  <a:gd name="connsiteY37" fmla="*/ 260847 h 338138"/>
                  <a:gd name="connsiteX38" fmla="*/ 233136 w 338138"/>
                  <a:gd name="connsiteY38" fmla="*/ 256913 h 338138"/>
                  <a:gd name="connsiteX39" fmla="*/ 263454 w 338138"/>
                  <a:gd name="connsiteY39" fmla="*/ 283135 h 338138"/>
                  <a:gd name="connsiteX40" fmla="*/ 284545 w 338138"/>
                  <a:gd name="connsiteY40" fmla="*/ 262158 h 338138"/>
                  <a:gd name="connsiteX41" fmla="*/ 258181 w 338138"/>
                  <a:gd name="connsiteY41" fmla="*/ 232002 h 338138"/>
                  <a:gd name="connsiteX42" fmla="*/ 262136 w 338138"/>
                  <a:gd name="connsiteY42" fmla="*/ 225447 h 338138"/>
                  <a:gd name="connsiteX43" fmla="*/ 275318 w 338138"/>
                  <a:gd name="connsiteY43" fmla="*/ 193980 h 338138"/>
                  <a:gd name="connsiteX44" fmla="*/ 276636 w 338138"/>
                  <a:gd name="connsiteY44" fmla="*/ 186114 h 338138"/>
                  <a:gd name="connsiteX45" fmla="*/ 317500 w 338138"/>
                  <a:gd name="connsiteY45" fmla="*/ 184802 h 338138"/>
                  <a:gd name="connsiteX46" fmla="*/ 317500 w 338138"/>
                  <a:gd name="connsiteY46" fmla="*/ 153336 h 338138"/>
                  <a:gd name="connsiteX47" fmla="*/ 276636 w 338138"/>
                  <a:gd name="connsiteY47" fmla="*/ 152025 h 338138"/>
                  <a:gd name="connsiteX48" fmla="*/ 275318 w 338138"/>
                  <a:gd name="connsiteY48" fmla="*/ 144158 h 338138"/>
                  <a:gd name="connsiteX49" fmla="*/ 262136 w 338138"/>
                  <a:gd name="connsiteY49" fmla="*/ 112692 h 338138"/>
                  <a:gd name="connsiteX50" fmla="*/ 258181 w 338138"/>
                  <a:gd name="connsiteY50" fmla="*/ 106136 h 338138"/>
                  <a:gd name="connsiteX51" fmla="*/ 284545 w 338138"/>
                  <a:gd name="connsiteY51" fmla="*/ 75981 h 338138"/>
                  <a:gd name="connsiteX52" fmla="*/ 263454 w 338138"/>
                  <a:gd name="connsiteY52" fmla="*/ 55003 h 338138"/>
                  <a:gd name="connsiteX53" fmla="*/ 233136 w 338138"/>
                  <a:gd name="connsiteY53" fmla="*/ 81225 h 338138"/>
                  <a:gd name="connsiteX54" fmla="*/ 226545 w 338138"/>
                  <a:gd name="connsiteY54" fmla="*/ 77292 h 338138"/>
                  <a:gd name="connsiteX55" fmla="*/ 194908 w 338138"/>
                  <a:gd name="connsiteY55" fmla="*/ 64181 h 338138"/>
                  <a:gd name="connsiteX56" fmla="*/ 186999 w 338138"/>
                  <a:gd name="connsiteY56" fmla="*/ 62869 h 338138"/>
                  <a:gd name="connsiteX57" fmla="*/ 185681 w 338138"/>
                  <a:gd name="connsiteY57" fmla="*/ 22225 h 338138"/>
                  <a:gd name="connsiteX58" fmla="*/ 154044 w 338138"/>
                  <a:gd name="connsiteY58" fmla="*/ 22225 h 338138"/>
                  <a:gd name="connsiteX59" fmla="*/ 149256 w 338138"/>
                  <a:gd name="connsiteY59" fmla="*/ 0 h 338138"/>
                  <a:gd name="connsiteX60" fmla="*/ 188882 w 338138"/>
                  <a:gd name="connsiteY60" fmla="*/ 0 h 338138"/>
                  <a:gd name="connsiteX61" fmla="*/ 204732 w 338138"/>
                  <a:gd name="connsiteY61" fmla="*/ 15850 h 338138"/>
                  <a:gd name="connsiteX62" fmla="*/ 206053 w 338138"/>
                  <a:gd name="connsiteY62" fmla="*/ 44909 h 338138"/>
                  <a:gd name="connsiteX63" fmla="*/ 229828 w 338138"/>
                  <a:gd name="connsiteY63" fmla="*/ 55476 h 338138"/>
                  <a:gd name="connsiteX64" fmla="*/ 252283 w 338138"/>
                  <a:gd name="connsiteY64" fmla="*/ 35663 h 338138"/>
                  <a:gd name="connsiteX65" fmla="*/ 274737 w 338138"/>
                  <a:gd name="connsiteY65" fmla="*/ 35663 h 338138"/>
                  <a:gd name="connsiteX66" fmla="*/ 302475 w 338138"/>
                  <a:gd name="connsiteY66" fmla="*/ 63401 h 338138"/>
                  <a:gd name="connsiteX67" fmla="*/ 302475 w 338138"/>
                  <a:gd name="connsiteY67" fmla="*/ 87176 h 338138"/>
                  <a:gd name="connsiteX68" fmla="*/ 282662 w 338138"/>
                  <a:gd name="connsiteY68" fmla="*/ 108310 h 338138"/>
                  <a:gd name="connsiteX69" fmla="*/ 293229 w 338138"/>
                  <a:gd name="connsiteY69" fmla="*/ 132085 h 338138"/>
                  <a:gd name="connsiteX70" fmla="*/ 322288 w 338138"/>
                  <a:gd name="connsiteY70" fmla="*/ 133406 h 338138"/>
                  <a:gd name="connsiteX71" fmla="*/ 338138 w 338138"/>
                  <a:gd name="connsiteY71" fmla="*/ 149256 h 338138"/>
                  <a:gd name="connsiteX72" fmla="*/ 338138 w 338138"/>
                  <a:gd name="connsiteY72" fmla="*/ 188882 h 338138"/>
                  <a:gd name="connsiteX73" fmla="*/ 322288 w 338138"/>
                  <a:gd name="connsiteY73" fmla="*/ 204732 h 338138"/>
                  <a:gd name="connsiteX74" fmla="*/ 293229 w 338138"/>
                  <a:gd name="connsiteY74" fmla="*/ 206053 h 338138"/>
                  <a:gd name="connsiteX75" fmla="*/ 282662 w 338138"/>
                  <a:gd name="connsiteY75" fmla="*/ 229828 h 338138"/>
                  <a:gd name="connsiteX76" fmla="*/ 302475 w 338138"/>
                  <a:gd name="connsiteY76" fmla="*/ 252283 h 338138"/>
                  <a:gd name="connsiteX77" fmla="*/ 307759 w 338138"/>
                  <a:gd name="connsiteY77" fmla="*/ 262850 h 338138"/>
                  <a:gd name="connsiteX78" fmla="*/ 302475 w 338138"/>
                  <a:gd name="connsiteY78" fmla="*/ 274737 h 338138"/>
                  <a:gd name="connsiteX79" fmla="*/ 274737 w 338138"/>
                  <a:gd name="connsiteY79" fmla="*/ 302475 h 338138"/>
                  <a:gd name="connsiteX80" fmla="*/ 250962 w 338138"/>
                  <a:gd name="connsiteY80" fmla="*/ 302475 h 338138"/>
                  <a:gd name="connsiteX81" fmla="*/ 229828 w 338138"/>
                  <a:gd name="connsiteY81" fmla="*/ 282662 h 338138"/>
                  <a:gd name="connsiteX82" fmla="*/ 206053 w 338138"/>
                  <a:gd name="connsiteY82" fmla="*/ 293229 h 338138"/>
                  <a:gd name="connsiteX83" fmla="*/ 204732 w 338138"/>
                  <a:gd name="connsiteY83" fmla="*/ 322288 h 338138"/>
                  <a:gd name="connsiteX84" fmla="*/ 188882 w 338138"/>
                  <a:gd name="connsiteY84" fmla="*/ 338138 h 338138"/>
                  <a:gd name="connsiteX85" fmla="*/ 149256 w 338138"/>
                  <a:gd name="connsiteY85" fmla="*/ 338138 h 338138"/>
                  <a:gd name="connsiteX86" fmla="*/ 133406 w 338138"/>
                  <a:gd name="connsiteY86" fmla="*/ 322288 h 338138"/>
                  <a:gd name="connsiteX87" fmla="*/ 132085 w 338138"/>
                  <a:gd name="connsiteY87" fmla="*/ 293229 h 338138"/>
                  <a:gd name="connsiteX88" fmla="*/ 108310 w 338138"/>
                  <a:gd name="connsiteY88" fmla="*/ 282662 h 338138"/>
                  <a:gd name="connsiteX89" fmla="*/ 85855 w 338138"/>
                  <a:gd name="connsiteY89" fmla="*/ 302475 h 338138"/>
                  <a:gd name="connsiteX90" fmla="*/ 63401 w 338138"/>
                  <a:gd name="connsiteY90" fmla="*/ 302475 h 338138"/>
                  <a:gd name="connsiteX91" fmla="*/ 35663 w 338138"/>
                  <a:gd name="connsiteY91" fmla="*/ 274737 h 338138"/>
                  <a:gd name="connsiteX92" fmla="*/ 35663 w 338138"/>
                  <a:gd name="connsiteY92" fmla="*/ 250962 h 338138"/>
                  <a:gd name="connsiteX93" fmla="*/ 55476 w 338138"/>
                  <a:gd name="connsiteY93" fmla="*/ 229828 h 338138"/>
                  <a:gd name="connsiteX94" fmla="*/ 44909 w 338138"/>
                  <a:gd name="connsiteY94" fmla="*/ 206053 h 338138"/>
                  <a:gd name="connsiteX95" fmla="*/ 15850 w 338138"/>
                  <a:gd name="connsiteY95" fmla="*/ 204732 h 338138"/>
                  <a:gd name="connsiteX96" fmla="*/ 0 w 338138"/>
                  <a:gd name="connsiteY96" fmla="*/ 188882 h 338138"/>
                  <a:gd name="connsiteX97" fmla="*/ 0 w 338138"/>
                  <a:gd name="connsiteY97" fmla="*/ 149256 h 338138"/>
                  <a:gd name="connsiteX98" fmla="*/ 15850 w 338138"/>
                  <a:gd name="connsiteY98" fmla="*/ 133406 h 338138"/>
                  <a:gd name="connsiteX99" fmla="*/ 44909 w 338138"/>
                  <a:gd name="connsiteY99" fmla="*/ 132085 h 338138"/>
                  <a:gd name="connsiteX100" fmla="*/ 55476 w 338138"/>
                  <a:gd name="connsiteY100" fmla="*/ 108310 h 338138"/>
                  <a:gd name="connsiteX101" fmla="*/ 35663 w 338138"/>
                  <a:gd name="connsiteY101" fmla="*/ 85855 h 338138"/>
                  <a:gd name="connsiteX102" fmla="*/ 30380 w 338138"/>
                  <a:gd name="connsiteY102" fmla="*/ 75289 h 338138"/>
                  <a:gd name="connsiteX103" fmla="*/ 35663 w 338138"/>
                  <a:gd name="connsiteY103" fmla="*/ 63401 h 338138"/>
                  <a:gd name="connsiteX104" fmla="*/ 63401 w 338138"/>
                  <a:gd name="connsiteY104" fmla="*/ 35663 h 338138"/>
                  <a:gd name="connsiteX105" fmla="*/ 87176 w 338138"/>
                  <a:gd name="connsiteY105" fmla="*/ 35663 h 338138"/>
                  <a:gd name="connsiteX106" fmla="*/ 108310 w 338138"/>
                  <a:gd name="connsiteY106" fmla="*/ 55476 h 338138"/>
                  <a:gd name="connsiteX107" fmla="*/ 132085 w 338138"/>
                  <a:gd name="connsiteY107" fmla="*/ 44909 h 338138"/>
                  <a:gd name="connsiteX108" fmla="*/ 133406 w 338138"/>
                  <a:gd name="connsiteY108" fmla="*/ 15850 h 338138"/>
                  <a:gd name="connsiteX109" fmla="*/ 149256 w 338138"/>
                  <a:gd name="connsiteY109"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38138" h="338138">
                    <a:moveTo>
                      <a:pt x="169069" y="120650"/>
                    </a:moveTo>
                    <a:cubicBezTo>
                      <a:pt x="142328" y="120650"/>
                      <a:pt x="120650" y="142328"/>
                      <a:pt x="120650" y="169069"/>
                    </a:cubicBezTo>
                    <a:cubicBezTo>
                      <a:pt x="120650" y="195810"/>
                      <a:pt x="142328" y="217488"/>
                      <a:pt x="169069" y="217488"/>
                    </a:cubicBezTo>
                    <a:cubicBezTo>
                      <a:pt x="195810" y="217488"/>
                      <a:pt x="217488" y="195810"/>
                      <a:pt x="217488" y="169069"/>
                    </a:cubicBezTo>
                    <a:cubicBezTo>
                      <a:pt x="217488" y="142328"/>
                      <a:pt x="195810" y="120650"/>
                      <a:pt x="169069" y="120650"/>
                    </a:cubicBezTo>
                    <a:close/>
                    <a:moveTo>
                      <a:pt x="169863" y="100013"/>
                    </a:moveTo>
                    <a:cubicBezTo>
                      <a:pt x="208440" y="100013"/>
                      <a:pt x="239713" y="131286"/>
                      <a:pt x="239713" y="169863"/>
                    </a:cubicBezTo>
                    <a:cubicBezTo>
                      <a:pt x="239713" y="208440"/>
                      <a:pt x="208440" y="239713"/>
                      <a:pt x="169863" y="239713"/>
                    </a:cubicBezTo>
                    <a:cubicBezTo>
                      <a:pt x="131286" y="239713"/>
                      <a:pt x="100013" y="208440"/>
                      <a:pt x="100013" y="169863"/>
                    </a:cubicBezTo>
                    <a:cubicBezTo>
                      <a:pt x="100013" y="131286"/>
                      <a:pt x="131286" y="100013"/>
                      <a:pt x="169863" y="100013"/>
                    </a:cubicBezTo>
                    <a:close/>
                    <a:moveTo>
                      <a:pt x="154044" y="22225"/>
                    </a:moveTo>
                    <a:cubicBezTo>
                      <a:pt x="152726" y="62869"/>
                      <a:pt x="152726" y="62869"/>
                      <a:pt x="152726" y="62869"/>
                    </a:cubicBezTo>
                    <a:cubicBezTo>
                      <a:pt x="144817" y="64181"/>
                      <a:pt x="144817" y="64181"/>
                      <a:pt x="144817" y="64181"/>
                    </a:cubicBezTo>
                    <a:cubicBezTo>
                      <a:pt x="134271" y="66803"/>
                      <a:pt x="122408" y="72047"/>
                      <a:pt x="113180" y="77292"/>
                    </a:cubicBezTo>
                    <a:cubicBezTo>
                      <a:pt x="106589" y="81225"/>
                      <a:pt x="106589" y="81225"/>
                      <a:pt x="106589" y="81225"/>
                    </a:cubicBezTo>
                    <a:cubicBezTo>
                      <a:pt x="76271" y="55003"/>
                      <a:pt x="76271" y="55003"/>
                      <a:pt x="76271" y="55003"/>
                    </a:cubicBezTo>
                    <a:cubicBezTo>
                      <a:pt x="55180" y="75981"/>
                      <a:pt x="55180" y="75981"/>
                      <a:pt x="55180" y="75981"/>
                    </a:cubicBezTo>
                    <a:cubicBezTo>
                      <a:pt x="81544" y="106136"/>
                      <a:pt x="81544" y="106136"/>
                      <a:pt x="81544" y="106136"/>
                    </a:cubicBezTo>
                    <a:cubicBezTo>
                      <a:pt x="77589" y="112692"/>
                      <a:pt x="77589" y="112692"/>
                      <a:pt x="77589" y="112692"/>
                    </a:cubicBezTo>
                    <a:cubicBezTo>
                      <a:pt x="72316" y="121869"/>
                      <a:pt x="67044" y="133669"/>
                      <a:pt x="64407" y="144158"/>
                    </a:cubicBezTo>
                    <a:cubicBezTo>
                      <a:pt x="63089" y="152025"/>
                      <a:pt x="63089" y="152025"/>
                      <a:pt x="63089" y="152025"/>
                    </a:cubicBezTo>
                    <a:cubicBezTo>
                      <a:pt x="22225" y="153336"/>
                      <a:pt x="22225" y="153336"/>
                      <a:pt x="22225" y="153336"/>
                    </a:cubicBezTo>
                    <a:cubicBezTo>
                      <a:pt x="22225" y="184802"/>
                      <a:pt x="22225" y="184802"/>
                      <a:pt x="22225" y="184802"/>
                    </a:cubicBezTo>
                    <a:cubicBezTo>
                      <a:pt x="63089" y="186114"/>
                      <a:pt x="63089" y="186114"/>
                      <a:pt x="63089" y="186114"/>
                    </a:cubicBezTo>
                    <a:cubicBezTo>
                      <a:pt x="64407" y="193980"/>
                      <a:pt x="64407" y="193980"/>
                      <a:pt x="64407" y="193980"/>
                    </a:cubicBezTo>
                    <a:cubicBezTo>
                      <a:pt x="67044" y="204469"/>
                      <a:pt x="72316" y="216269"/>
                      <a:pt x="77589" y="225447"/>
                    </a:cubicBezTo>
                    <a:cubicBezTo>
                      <a:pt x="81544" y="232002"/>
                      <a:pt x="81544" y="232002"/>
                      <a:pt x="81544" y="232002"/>
                    </a:cubicBezTo>
                    <a:cubicBezTo>
                      <a:pt x="55180" y="262158"/>
                      <a:pt x="55180" y="262158"/>
                      <a:pt x="55180" y="262158"/>
                    </a:cubicBezTo>
                    <a:cubicBezTo>
                      <a:pt x="76271" y="283135"/>
                      <a:pt x="76271" y="283135"/>
                      <a:pt x="76271" y="283135"/>
                    </a:cubicBezTo>
                    <a:cubicBezTo>
                      <a:pt x="106589" y="256913"/>
                      <a:pt x="106589" y="256913"/>
                      <a:pt x="106589" y="256913"/>
                    </a:cubicBezTo>
                    <a:cubicBezTo>
                      <a:pt x="113180" y="260847"/>
                      <a:pt x="113180" y="260847"/>
                      <a:pt x="113180" y="260847"/>
                    </a:cubicBezTo>
                    <a:cubicBezTo>
                      <a:pt x="122408" y="266091"/>
                      <a:pt x="134271" y="271335"/>
                      <a:pt x="144817" y="273958"/>
                    </a:cubicBezTo>
                    <a:cubicBezTo>
                      <a:pt x="152726" y="275269"/>
                      <a:pt x="152726" y="275269"/>
                      <a:pt x="152726" y="275269"/>
                    </a:cubicBezTo>
                    <a:lnTo>
                      <a:pt x="154044" y="315913"/>
                    </a:lnTo>
                    <a:cubicBezTo>
                      <a:pt x="185681" y="315913"/>
                      <a:pt x="185681" y="315913"/>
                      <a:pt x="185681" y="315913"/>
                    </a:cubicBezTo>
                    <a:cubicBezTo>
                      <a:pt x="186999" y="275269"/>
                      <a:pt x="186999" y="275269"/>
                      <a:pt x="186999" y="275269"/>
                    </a:cubicBezTo>
                    <a:cubicBezTo>
                      <a:pt x="194908" y="273958"/>
                      <a:pt x="194908" y="273958"/>
                      <a:pt x="194908" y="273958"/>
                    </a:cubicBezTo>
                    <a:cubicBezTo>
                      <a:pt x="205454" y="271335"/>
                      <a:pt x="217318" y="266091"/>
                      <a:pt x="226545" y="260847"/>
                    </a:cubicBezTo>
                    <a:cubicBezTo>
                      <a:pt x="233136" y="256913"/>
                      <a:pt x="233136" y="256913"/>
                      <a:pt x="233136" y="256913"/>
                    </a:cubicBezTo>
                    <a:cubicBezTo>
                      <a:pt x="263454" y="283135"/>
                      <a:pt x="263454" y="283135"/>
                      <a:pt x="263454" y="283135"/>
                    </a:cubicBezTo>
                    <a:cubicBezTo>
                      <a:pt x="284545" y="262158"/>
                      <a:pt x="284545" y="262158"/>
                      <a:pt x="284545" y="262158"/>
                    </a:cubicBezTo>
                    <a:cubicBezTo>
                      <a:pt x="258181" y="232002"/>
                      <a:pt x="258181" y="232002"/>
                      <a:pt x="258181" y="232002"/>
                    </a:cubicBezTo>
                    <a:cubicBezTo>
                      <a:pt x="262136" y="225447"/>
                      <a:pt x="262136" y="225447"/>
                      <a:pt x="262136" y="225447"/>
                    </a:cubicBezTo>
                    <a:cubicBezTo>
                      <a:pt x="267409" y="216269"/>
                      <a:pt x="272682" y="204469"/>
                      <a:pt x="275318" y="193980"/>
                    </a:cubicBezTo>
                    <a:cubicBezTo>
                      <a:pt x="276636" y="186114"/>
                      <a:pt x="276636" y="186114"/>
                      <a:pt x="276636" y="186114"/>
                    </a:cubicBezTo>
                    <a:cubicBezTo>
                      <a:pt x="317500" y="184802"/>
                      <a:pt x="317500" y="184802"/>
                      <a:pt x="317500" y="184802"/>
                    </a:cubicBezTo>
                    <a:cubicBezTo>
                      <a:pt x="317500" y="153336"/>
                      <a:pt x="317500" y="153336"/>
                      <a:pt x="317500" y="153336"/>
                    </a:cubicBezTo>
                    <a:cubicBezTo>
                      <a:pt x="276636" y="152025"/>
                      <a:pt x="276636" y="152025"/>
                      <a:pt x="276636" y="152025"/>
                    </a:cubicBezTo>
                    <a:cubicBezTo>
                      <a:pt x="275318" y="144158"/>
                      <a:pt x="275318" y="144158"/>
                      <a:pt x="275318" y="144158"/>
                    </a:cubicBezTo>
                    <a:cubicBezTo>
                      <a:pt x="272682" y="133669"/>
                      <a:pt x="267409" y="121869"/>
                      <a:pt x="262136" y="112692"/>
                    </a:cubicBezTo>
                    <a:cubicBezTo>
                      <a:pt x="258181" y="106136"/>
                      <a:pt x="258181" y="106136"/>
                      <a:pt x="258181" y="106136"/>
                    </a:cubicBezTo>
                    <a:cubicBezTo>
                      <a:pt x="284545" y="75981"/>
                      <a:pt x="284545" y="75981"/>
                      <a:pt x="284545" y="75981"/>
                    </a:cubicBezTo>
                    <a:cubicBezTo>
                      <a:pt x="263454" y="55003"/>
                      <a:pt x="263454" y="55003"/>
                      <a:pt x="263454" y="55003"/>
                    </a:cubicBezTo>
                    <a:cubicBezTo>
                      <a:pt x="233136" y="81225"/>
                      <a:pt x="233136" y="81225"/>
                      <a:pt x="233136" y="81225"/>
                    </a:cubicBezTo>
                    <a:cubicBezTo>
                      <a:pt x="226545" y="77292"/>
                      <a:pt x="226545" y="77292"/>
                      <a:pt x="226545" y="77292"/>
                    </a:cubicBezTo>
                    <a:cubicBezTo>
                      <a:pt x="217318" y="72047"/>
                      <a:pt x="205454" y="66803"/>
                      <a:pt x="194908" y="64181"/>
                    </a:cubicBezTo>
                    <a:cubicBezTo>
                      <a:pt x="186999" y="62869"/>
                      <a:pt x="186999" y="62869"/>
                      <a:pt x="186999" y="62869"/>
                    </a:cubicBezTo>
                    <a:cubicBezTo>
                      <a:pt x="185681" y="22225"/>
                      <a:pt x="185681" y="22225"/>
                      <a:pt x="185681" y="22225"/>
                    </a:cubicBezTo>
                    <a:cubicBezTo>
                      <a:pt x="154044" y="22225"/>
                      <a:pt x="154044" y="22225"/>
                      <a:pt x="154044" y="22225"/>
                    </a:cubicBezTo>
                    <a:close/>
                    <a:moveTo>
                      <a:pt x="149256" y="0"/>
                    </a:moveTo>
                    <a:cubicBezTo>
                      <a:pt x="188882" y="0"/>
                      <a:pt x="188882" y="0"/>
                      <a:pt x="188882" y="0"/>
                    </a:cubicBezTo>
                    <a:cubicBezTo>
                      <a:pt x="198128" y="0"/>
                      <a:pt x="204732" y="7925"/>
                      <a:pt x="204732" y="15850"/>
                    </a:cubicBezTo>
                    <a:cubicBezTo>
                      <a:pt x="206053" y="44909"/>
                      <a:pt x="206053" y="44909"/>
                      <a:pt x="206053" y="44909"/>
                    </a:cubicBezTo>
                    <a:cubicBezTo>
                      <a:pt x="215299" y="47551"/>
                      <a:pt x="223224" y="51513"/>
                      <a:pt x="229828" y="55476"/>
                    </a:cubicBezTo>
                    <a:cubicBezTo>
                      <a:pt x="252283" y="35663"/>
                      <a:pt x="252283" y="35663"/>
                      <a:pt x="252283" y="35663"/>
                    </a:cubicBezTo>
                    <a:cubicBezTo>
                      <a:pt x="257566" y="29059"/>
                      <a:pt x="268133" y="29059"/>
                      <a:pt x="274737" y="35663"/>
                    </a:cubicBezTo>
                    <a:cubicBezTo>
                      <a:pt x="302475" y="63401"/>
                      <a:pt x="302475" y="63401"/>
                      <a:pt x="302475" y="63401"/>
                    </a:cubicBezTo>
                    <a:cubicBezTo>
                      <a:pt x="309079" y="70005"/>
                      <a:pt x="309079" y="80572"/>
                      <a:pt x="302475" y="87176"/>
                    </a:cubicBezTo>
                    <a:cubicBezTo>
                      <a:pt x="282662" y="108310"/>
                      <a:pt x="282662" y="108310"/>
                      <a:pt x="282662" y="108310"/>
                    </a:cubicBezTo>
                    <a:cubicBezTo>
                      <a:pt x="286625" y="114914"/>
                      <a:pt x="290587" y="122839"/>
                      <a:pt x="293229" y="132085"/>
                    </a:cubicBezTo>
                    <a:cubicBezTo>
                      <a:pt x="322288" y="133406"/>
                      <a:pt x="322288" y="133406"/>
                      <a:pt x="322288" y="133406"/>
                    </a:cubicBezTo>
                    <a:cubicBezTo>
                      <a:pt x="330213" y="133406"/>
                      <a:pt x="338138" y="140010"/>
                      <a:pt x="338138" y="149256"/>
                    </a:cubicBezTo>
                    <a:cubicBezTo>
                      <a:pt x="338138" y="188882"/>
                      <a:pt x="338138" y="188882"/>
                      <a:pt x="338138" y="188882"/>
                    </a:cubicBezTo>
                    <a:cubicBezTo>
                      <a:pt x="338138" y="198128"/>
                      <a:pt x="330213" y="204732"/>
                      <a:pt x="322288" y="204732"/>
                    </a:cubicBezTo>
                    <a:cubicBezTo>
                      <a:pt x="293229" y="206053"/>
                      <a:pt x="293229" y="206053"/>
                      <a:pt x="293229" y="206053"/>
                    </a:cubicBezTo>
                    <a:cubicBezTo>
                      <a:pt x="290587" y="215299"/>
                      <a:pt x="286625" y="223224"/>
                      <a:pt x="282662" y="229828"/>
                    </a:cubicBezTo>
                    <a:cubicBezTo>
                      <a:pt x="302475" y="252283"/>
                      <a:pt x="302475" y="252283"/>
                      <a:pt x="302475" y="252283"/>
                    </a:cubicBezTo>
                    <a:cubicBezTo>
                      <a:pt x="305117" y="254924"/>
                      <a:pt x="307759" y="258887"/>
                      <a:pt x="307759" y="262850"/>
                    </a:cubicBezTo>
                    <a:cubicBezTo>
                      <a:pt x="307759" y="266812"/>
                      <a:pt x="305117" y="272096"/>
                      <a:pt x="302475" y="274737"/>
                    </a:cubicBezTo>
                    <a:cubicBezTo>
                      <a:pt x="274737" y="302475"/>
                      <a:pt x="274737" y="302475"/>
                      <a:pt x="274737" y="302475"/>
                    </a:cubicBezTo>
                    <a:cubicBezTo>
                      <a:pt x="268133" y="309079"/>
                      <a:pt x="257566" y="309079"/>
                      <a:pt x="250962" y="302475"/>
                    </a:cubicBezTo>
                    <a:cubicBezTo>
                      <a:pt x="229828" y="282662"/>
                      <a:pt x="229828" y="282662"/>
                      <a:pt x="229828" y="282662"/>
                    </a:cubicBezTo>
                    <a:cubicBezTo>
                      <a:pt x="223224" y="286625"/>
                      <a:pt x="215299" y="290587"/>
                      <a:pt x="206053" y="293229"/>
                    </a:cubicBezTo>
                    <a:cubicBezTo>
                      <a:pt x="204732" y="322288"/>
                      <a:pt x="204732" y="322288"/>
                      <a:pt x="204732" y="322288"/>
                    </a:cubicBezTo>
                    <a:cubicBezTo>
                      <a:pt x="204732" y="330213"/>
                      <a:pt x="198128" y="338138"/>
                      <a:pt x="188882" y="338138"/>
                    </a:cubicBezTo>
                    <a:cubicBezTo>
                      <a:pt x="149256" y="338138"/>
                      <a:pt x="149256" y="338138"/>
                      <a:pt x="149256" y="338138"/>
                    </a:cubicBezTo>
                    <a:cubicBezTo>
                      <a:pt x="140010" y="338138"/>
                      <a:pt x="133406" y="330213"/>
                      <a:pt x="133406" y="322288"/>
                    </a:cubicBezTo>
                    <a:cubicBezTo>
                      <a:pt x="132085" y="293229"/>
                      <a:pt x="132085" y="293229"/>
                      <a:pt x="132085" y="293229"/>
                    </a:cubicBezTo>
                    <a:cubicBezTo>
                      <a:pt x="122839" y="290587"/>
                      <a:pt x="114914" y="286625"/>
                      <a:pt x="108310" y="282662"/>
                    </a:cubicBezTo>
                    <a:cubicBezTo>
                      <a:pt x="85855" y="302475"/>
                      <a:pt x="85855" y="302475"/>
                      <a:pt x="85855" y="302475"/>
                    </a:cubicBezTo>
                    <a:cubicBezTo>
                      <a:pt x="80572" y="309079"/>
                      <a:pt x="70005" y="309079"/>
                      <a:pt x="63401" y="302475"/>
                    </a:cubicBezTo>
                    <a:cubicBezTo>
                      <a:pt x="35663" y="274737"/>
                      <a:pt x="35663" y="274737"/>
                      <a:pt x="35663" y="274737"/>
                    </a:cubicBezTo>
                    <a:cubicBezTo>
                      <a:pt x="29059" y="268133"/>
                      <a:pt x="29059" y="257566"/>
                      <a:pt x="35663" y="250962"/>
                    </a:cubicBezTo>
                    <a:cubicBezTo>
                      <a:pt x="55476" y="229828"/>
                      <a:pt x="55476" y="229828"/>
                      <a:pt x="55476" y="229828"/>
                    </a:cubicBezTo>
                    <a:cubicBezTo>
                      <a:pt x="51513" y="223224"/>
                      <a:pt x="47551" y="215299"/>
                      <a:pt x="44909" y="206053"/>
                    </a:cubicBezTo>
                    <a:cubicBezTo>
                      <a:pt x="15850" y="204732"/>
                      <a:pt x="15850" y="204732"/>
                      <a:pt x="15850" y="204732"/>
                    </a:cubicBezTo>
                    <a:cubicBezTo>
                      <a:pt x="7925" y="204732"/>
                      <a:pt x="0" y="198128"/>
                      <a:pt x="0" y="188882"/>
                    </a:cubicBezTo>
                    <a:cubicBezTo>
                      <a:pt x="0" y="149256"/>
                      <a:pt x="0" y="149256"/>
                      <a:pt x="0" y="149256"/>
                    </a:cubicBezTo>
                    <a:cubicBezTo>
                      <a:pt x="0" y="140010"/>
                      <a:pt x="7925" y="133406"/>
                      <a:pt x="15850" y="133406"/>
                    </a:cubicBezTo>
                    <a:cubicBezTo>
                      <a:pt x="44909" y="132085"/>
                      <a:pt x="44909" y="132085"/>
                      <a:pt x="44909" y="132085"/>
                    </a:cubicBezTo>
                    <a:cubicBezTo>
                      <a:pt x="47551" y="122839"/>
                      <a:pt x="51513" y="114914"/>
                      <a:pt x="55476" y="108310"/>
                    </a:cubicBezTo>
                    <a:cubicBezTo>
                      <a:pt x="35663" y="85855"/>
                      <a:pt x="35663" y="85855"/>
                      <a:pt x="35663" y="85855"/>
                    </a:cubicBezTo>
                    <a:cubicBezTo>
                      <a:pt x="33021" y="83214"/>
                      <a:pt x="30380" y="79251"/>
                      <a:pt x="30380" y="75289"/>
                    </a:cubicBezTo>
                    <a:cubicBezTo>
                      <a:pt x="30380" y="71326"/>
                      <a:pt x="33021" y="66043"/>
                      <a:pt x="35663" y="63401"/>
                    </a:cubicBezTo>
                    <a:cubicBezTo>
                      <a:pt x="63401" y="35663"/>
                      <a:pt x="63401" y="35663"/>
                      <a:pt x="63401" y="35663"/>
                    </a:cubicBezTo>
                    <a:cubicBezTo>
                      <a:pt x="70005" y="29059"/>
                      <a:pt x="80572" y="29059"/>
                      <a:pt x="87176" y="35663"/>
                    </a:cubicBezTo>
                    <a:cubicBezTo>
                      <a:pt x="108310" y="55476"/>
                      <a:pt x="108310" y="55476"/>
                      <a:pt x="108310" y="55476"/>
                    </a:cubicBezTo>
                    <a:cubicBezTo>
                      <a:pt x="114914" y="51513"/>
                      <a:pt x="122839" y="47551"/>
                      <a:pt x="132085" y="44909"/>
                    </a:cubicBezTo>
                    <a:cubicBezTo>
                      <a:pt x="133406" y="15850"/>
                      <a:pt x="133406" y="15850"/>
                      <a:pt x="133406" y="15850"/>
                    </a:cubicBezTo>
                    <a:cubicBezTo>
                      <a:pt x="133406" y="7925"/>
                      <a:pt x="140010" y="0"/>
                      <a:pt x="14925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红豆幼黑体" panose="02000509000000000000" charset="-122"/>
                  <a:ea typeface="红豆幼黑体" panose="02000509000000000000" charset="-122"/>
                </a:endParaRPr>
              </a:p>
            </p:txBody>
          </p:sp>
        </p:grpSp>
      </p:grpSp>
      <p:sp>
        <p:nvSpPr>
          <p:cNvPr id="6" name="页脚占位符 5"/>
          <p:cNvSpPr>
            <a:spLocks noGrp="1"/>
          </p:cNvSpPr>
          <p:nvPr>
            <p:ph type="ftr" sz="quarter" idx="11"/>
          </p:nvPr>
        </p:nvSpPr>
        <p:spPr/>
        <p:txBody>
          <a:bodyPr/>
          <a:lstStyle/>
          <a:p>
            <a:r>
              <a:rPr lang="zh-CN" altLang="en-US"/>
              <a:t>蚌埠工商学院</a:t>
            </a:r>
          </a:p>
        </p:txBody>
      </p:sp>
      <p:pic>
        <p:nvPicPr>
          <p:cNvPr id="10" name="图片 9" descr="C:\Users\Yang\Desktop\蚌埠工商学院LOGO竖标透明图层.png蚌埠工商学院LOGO竖标透明图层"/>
          <p:cNvPicPr>
            <a:picLocks noChangeAspect="1"/>
          </p:cNvPicPr>
          <p:nvPr/>
        </p:nvPicPr>
        <p:blipFill>
          <a:blip r:embed="rId10"/>
          <a:srcRect/>
          <a:stretch>
            <a:fillRect/>
          </a:stretch>
        </p:blipFill>
        <p:spPr>
          <a:xfrm>
            <a:off x="551180" y="394018"/>
            <a:ext cx="1735455" cy="1321435"/>
          </a:xfrm>
          <a:prstGeom prst="rect">
            <a:avLst/>
          </a:prstGeom>
        </p:spPr>
      </p:pic>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圆角 16"/>
          <p:cNvSpPr/>
          <p:nvPr/>
        </p:nvSpPr>
        <p:spPr>
          <a:xfrm>
            <a:off x="0" y="0"/>
            <a:ext cx="12192000" cy="6858000"/>
          </a:xfrm>
          <a:prstGeom prst="roundRect">
            <a:avLst>
              <a:gd name="adj" fmla="val 0"/>
            </a:avLst>
          </a:prstGeom>
          <a:solidFill>
            <a:srgbClr val="FFFCF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图片包含 黑暗, 鸟, 鱼, 轮子&#10;&#10;描述已自动生成"/>
          <p:cNvPicPr>
            <a:picLocks noChangeAspect="1"/>
          </p:cNvPicPr>
          <p:nvPr/>
        </p:nvPicPr>
        <p:blipFill rotWithShape="1">
          <a:blip r:embed="rId2">
            <a:extLst>
              <a:ext uri="{28A0092B-C50C-407E-A947-70E740481C1C}">
                <a14:useLocalDpi xmlns:a14="http://schemas.microsoft.com/office/drawing/2010/main" val="0"/>
              </a:ext>
            </a:extLst>
          </a:blip>
          <a:srcRect l="53378"/>
          <a:stretch>
            <a:fillRect/>
          </a:stretch>
        </p:blipFill>
        <p:spPr>
          <a:xfrm>
            <a:off x="10510903" y="4848377"/>
            <a:ext cx="3129336" cy="3768853"/>
          </a:xfrm>
          <a:prstGeom prst="rect">
            <a:avLst/>
          </a:prstGeom>
        </p:spPr>
      </p:pic>
      <p:pic>
        <p:nvPicPr>
          <p:cNvPr id="5" name="图片 4" descr="黑暗里有树&#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r="61406" b="50692"/>
          <a:stretch>
            <a:fillRect/>
          </a:stretch>
        </p:blipFill>
        <p:spPr>
          <a:xfrm>
            <a:off x="7734726" y="5154658"/>
            <a:ext cx="4705350" cy="3167421"/>
          </a:xfrm>
          <a:prstGeom prst="rect">
            <a:avLst/>
          </a:prstGeom>
        </p:spPr>
      </p:pic>
      <p:pic>
        <p:nvPicPr>
          <p:cNvPr id="8" name="图片 7" descr="黑暗中的树&#10;&#10;中度可信度描述已自动生成"/>
          <p:cNvPicPr>
            <a:picLocks noChangeAspect="1"/>
          </p:cNvPicPr>
          <p:nvPr/>
        </p:nvPicPr>
        <p:blipFill rotWithShape="1">
          <a:blip r:embed="rId4">
            <a:extLst>
              <a:ext uri="{28A0092B-C50C-407E-A947-70E740481C1C}">
                <a14:useLocalDpi xmlns:a14="http://schemas.microsoft.com/office/drawing/2010/main" val="0"/>
              </a:ext>
            </a:extLst>
          </a:blip>
          <a:srcRect r="52074"/>
          <a:stretch>
            <a:fillRect/>
          </a:stretch>
        </p:blipFill>
        <p:spPr>
          <a:xfrm>
            <a:off x="11214358" y="5330656"/>
            <a:ext cx="3214314" cy="2815427"/>
          </a:xfrm>
          <a:prstGeom prst="rect">
            <a:avLst/>
          </a:prstGeom>
        </p:spPr>
      </p:pic>
      <p:pic>
        <p:nvPicPr>
          <p:cNvPr id="16" name="图片 15" descr="图片包含 黑暗, 烟, 蛋糕&#10;&#10;描述已自动生成"/>
          <p:cNvPicPr>
            <a:picLocks noChangeAspect="1"/>
          </p:cNvPicPr>
          <p:nvPr/>
        </p:nvPicPr>
        <p:blipFill rotWithShape="1">
          <a:blip r:embed="rId5">
            <a:extLst>
              <a:ext uri="{28A0092B-C50C-407E-A947-70E740481C1C}">
                <a14:useLocalDpi xmlns:a14="http://schemas.microsoft.com/office/drawing/2010/main" val="0"/>
              </a:ext>
            </a:extLst>
          </a:blip>
          <a:srcRect l="52651"/>
          <a:stretch>
            <a:fillRect/>
          </a:stretch>
        </p:blipFill>
        <p:spPr>
          <a:xfrm rot="11700000">
            <a:off x="-441884" y="-1412856"/>
            <a:ext cx="2622551" cy="2825712"/>
          </a:xfrm>
          <a:prstGeom prst="rect">
            <a:avLst/>
          </a:prstGeom>
        </p:spPr>
      </p:pic>
      <p:pic>
        <p:nvPicPr>
          <p:cNvPr id="32" name="图片 31" descr="卡通人物&#10;&#10;低可信度描述已自动生成"/>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l="1852" t="29511" r="66759" b="36970"/>
          <a:stretch>
            <a:fillRect/>
          </a:stretch>
        </p:blipFill>
        <p:spPr>
          <a:xfrm rot="17100000">
            <a:off x="10214294" y="5820225"/>
            <a:ext cx="1943677" cy="2075548"/>
          </a:xfrm>
          <a:custGeom>
            <a:avLst/>
            <a:gdLst>
              <a:gd name="connsiteX0" fmla="*/ 1612900 w 2152650"/>
              <a:gd name="connsiteY0" fmla="*/ 0 h 2298700"/>
              <a:gd name="connsiteX1" fmla="*/ 2152650 w 2152650"/>
              <a:gd name="connsiteY1" fmla="*/ 12700 h 2298700"/>
              <a:gd name="connsiteX2" fmla="*/ 2120900 w 2152650"/>
              <a:gd name="connsiteY2" fmla="*/ 419100 h 2298700"/>
              <a:gd name="connsiteX3" fmla="*/ 2082800 w 2152650"/>
              <a:gd name="connsiteY3" fmla="*/ 787400 h 2298700"/>
              <a:gd name="connsiteX4" fmla="*/ 1974850 w 2152650"/>
              <a:gd name="connsiteY4" fmla="*/ 1270000 h 2298700"/>
              <a:gd name="connsiteX5" fmla="*/ 1879600 w 2152650"/>
              <a:gd name="connsiteY5" fmla="*/ 1581150 h 2298700"/>
              <a:gd name="connsiteX6" fmla="*/ 1574800 w 2152650"/>
              <a:gd name="connsiteY6" fmla="*/ 1860550 h 2298700"/>
              <a:gd name="connsiteX7" fmla="*/ 533400 w 2152650"/>
              <a:gd name="connsiteY7" fmla="*/ 2298700 h 2298700"/>
              <a:gd name="connsiteX8" fmla="*/ 0 w 2152650"/>
              <a:gd name="connsiteY8" fmla="*/ 2184400 h 2298700"/>
              <a:gd name="connsiteX9" fmla="*/ 336550 w 2152650"/>
              <a:gd name="connsiteY9" fmla="*/ 1511300 h 2298700"/>
              <a:gd name="connsiteX10" fmla="*/ 444500 w 2152650"/>
              <a:gd name="connsiteY10" fmla="*/ 1263650 h 2298700"/>
              <a:gd name="connsiteX11" fmla="*/ 603250 w 2152650"/>
              <a:gd name="connsiteY11" fmla="*/ 558800 h 2298700"/>
              <a:gd name="connsiteX12" fmla="*/ 1111250 w 2152650"/>
              <a:gd name="connsiteY12" fmla="*/ 19685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650" h="2298700">
                <a:moveTo>
                  <a:pt x="1612900" y="0"/>
                </a:moveTo>
                <a:lnTo>
                  <a:pt x="2152650" y="12700"/>
                </a:lnTo>
                <a:lnTo>
                  <a:pt x="2120900" y="419100"/>
                </a:lnTo>
                <a:lnTo>
                  <a:pt x="2082800" y="787400"/>
                </a:lnTo>
                <a:lnTo>
                  <a:pt x="1974850" y="1270000"/>
                </a:lnTo>
                <a:lnTo>
                  <a:pt x="1879600" y="1581150"/>
                </a:lnTo>
                <a:lnTo>
                  <a:pt x="1574800" y="1860550"/>
                </a:lnTo>
                <a:lnTo>
                  <a:pt x="533400" y="2298700"/>
                </a:lnTo>
                <a:lnTo>
                  <a:pt x="0" y="2184400"/>
                </a:lnTo>
                <a:lnTo>
                  <a:pt x="336550" y="1511300"/>
                </a:lnTo>
                <a:cubicBezTo>
                  <a:pt x="405141" y="1385549"/>
                  <a:pt x="364952" y="1466135"/>
                  <a:pt x="444500" y="1263650"/>
                </a:cubicBezTo>
                <a:lnTo>
                  <a:pt x="603250" y="558800"/>
                </a:lnTo>
                <a:lnTo>
                  <a:pt x="1111250" y="196850"/>
                </a:lnTo>
                <a:close/>
              </a:path>
            </a:pathLst>
          </a:custGeom>
        </p:spPr>
      </p:pic>
      <p:pic>
        <p:nvPicPr>
          <p:cNvPr id="7" name="图片 6" descr="黑暗中的树&#10;&#10;中度可信度描述已自动生成"/>
          <p:cNvPicPr>
            <a:picLocks noChangeAspect="1"/>
          </p:cNvPicPr>
          <p:nvPr/>
        </p:nvPicPr>
        <p:blipFill rotWithShape="1">
          <a:blip r:embed="rId4">
            <a:extLst>
              <a:ext uri="{28A0092B-C50C-407E-A947-70E740481C1C}">
                <a14:useLocalDpi xmlns:a14="http://schemas.microsoft.com/office/drawing/2010/main" val="0"/>
              </a:ext>
            </a:extLst>
          </a:blip>
          <a:srcRect l="55972"/>
          <a:stretch>
            <a:fillRect/>
          </a:stretch>
        </p:blipFill>
        <p:spPr>
          <a:xfrm>
            <a:off x="-2039203" y="-105354"/>
            <a:ext cx="2997202" cy="2857656"/>
          </a:xfrm>
          <a:prstGeom prst="rect">
            <a:avLst/>
          </a:prstGeom>
        </p:spPr>
      </p:pic>
      <p:pic>
        <p:nvPicPr>
          <p:cNvPr id="4" name="图片 3" descr="黑暗里有树&#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61663" t="57296" r="-257" b="92"/>
          <a:stretch>
            <a:fillRect/>
          </a:stretch>
        </p:blipFill>
        <p:spPr>
          <a:xfrm rot="900000">
            <a:off x="-1102150" y="-1196947"/>
            <a:ext cx="4705350" cy="2737268"/>
          </a:xfrm>
          <a:prstGeom prst="rect">
            <a:avLst/>
          </a:prstGeom>
        </p:spPr>
      </p:pic>
      <p:pic>
        <p:nvPicPr>
          <p:cNvPr id="34" name="图片 33" descr="卡通人物&#10;&#10;低可信度描述已自动生成"/>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l="1852" t="29511" r="66759" b="36970"/>
          <a:stretch>
            <a:fillRect/>
          </a:stretch>
        </p:blipFill>
        <p:spPr>
          <a:xfrm rot="5400000">
            <a:off x="46538" y="-1013726"/>
            <a:ext cx="1371890" cy="1464967"/>
          </a:xfrm>
          <a:custGeom>
            <a:avLst/>
            <a:gdLst>
              <a:gd name="connsiteX0" fmla="*/ 1612900 w 2152650"/>
              <a:gd name="connsiteY0" fmla="*/ 0 h 2298700"/>
              <a:gd name="connsiteX1" fmla="*/ 2152650 w 2152650"/>
              <a:gd name="connsiteY1" fmla="*/ 12700 h 2298700"/>
              <a:gd name="connsiteX2" fmla="*/ 2120900 w 2152650"/>
              <a:gd name="connsiteY2" fmla="*/ 419100 h 2298700"/>
              <a:gd name="connsiteX3" fmla="*/ 2082800 w 2152650"/>
              <a:gd name="connsiteY3" fmla="*/ 787400 h 2298700"/>
              <a:gd name="connsiteX4" fmla="*/ 1974850 w 2152650"/>
              <a:gd name="connsiteY4" fmla="*/ 1270000 h 2298700"/>
              <a:gd name="connsiteX5" fmla="*/ 1879600 w 2152650"/>
              <a:gd name="connsiteY5" fmla="*/ 1581150 h 2298700"/>
              <a:gd name="connsiteX6" fmla="*/ 1574800 w 2152650"/>
              <a:gd name="connsiteY6" fmla="*/ 1860550 h 2298700"/>
              <a:gd name="connsiteX7" fmla="*/ 533400 w 2152650"/>
              <a:gd name="connsiteY7" fmla="*/ 2298700 h 2298700"/>
              <a:gd name="connsiteX8" fmla="*/ 0 w 2152650"/>
              <a:gd name="connsiteY8" fmla="*/ 2184400 h 2298700"/>
              <a:gd name="connsiteX9" fmla="*/ 336550 w 2152650"/>
              <a:gd name="connsiteY9" fmla="*/ 1511300 h 2298700"/>
              <a:gd name="connsiteX10" fmla="*/ 444500 w 2152650"/>
              <a:gd name="connsiteY10" fmla="*/ 1263650 h 2298700"/>
              <a:gd name="connsiteX11" fmla="*/ 603250 w 2152650"/>
              <a:gd name="connsiteY11" fmla="*/ 558800 h 2298700"/>
              <a:gd name="connsiteX12" fmla="*/ 1111250 w 2152650"/>
              <a:gd name="connsiteY12" fmla="*/ 19685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650" h="2298700">
                <a:moveTo>
                  <a:pt x="1612900" y="0"/>
                </a:moveTo>
                <a:lnTo>
                  <a:pt x="2152650" y="12700"/>
                </a:lnTo>
                <a:lnTo>
                  <a:pt x="2120900" y="419100"/>
                </a:lnTo>
                <a:lnTo>
                  <a:pt x="2082800" y="787400"/>
                </a:lnTo>
                <a:lnTo>
                  <a:pt x="1974850" y="1270000"/>
                </a:lnTo>
                <a:lnTo>
                  <a:pt x="1879600" y="1581150"/>
                </a:lnTo>
                <a:lnTo>
                  <a:pt x="1574800" y="1860550"/>
                </a:lnTo>
                <a:lnTo>
                  <a:pt x="533400" y="2298700"/>
                </a:lnTo>
                <a:lnTo>
                  <a:pt x="0" y="2184400"/>
                </a:lnTo>
                <a:lnTo>
                  <a:pt x="336550" y="1511300"/>
                </a:lnTo>
                <a:cubicBezTo>
                  <a:pt x="405141" y="1385549"/>
                  <a:pt x="364952" y="1466135"/>
                  <a:pt x="444500" y="1263650"/>
                </a:cubicBezTo>
                <a:lnTo>
                  <a:pt x="603250" y="558800"/>
                </a:lnTo>
                <a:lnTo>
                  <a:pt x="1111250" y="196850"/>
                </a:lnTo>
                <a:close/>
              </a:path>
            </a:pathLst>
          </a:custGeom>
        </p:spPr>
      </p:pic>
      <p:sp>
        <p:nvSpPr>
          <p:cNvPr id="14" name="文本框 13"/>
          <p:cNvSpPr txBox="1"/>
          <p:nvPr/>
        </p:nvSpPr>
        <p:spPr>
          <a:xfrm>
            <a:off x="4798374" y="111425"/>
            <a:ext cx="2595251" cy="521970"/>
          </a:xfrm>
          <a:prstGeom prst="rect">
            <a:avLst/>
          </a:prstGeom>
          <a:noFill/>
        </p:spPr>
        <p:txBody>
          <a:bodyPr wrap="square" rtlCol="0">
            <a:spAutoFit/>
          </a:bodyPr>
          <a:lstStyle/>
          <a:p>
            <a:pPr algn="dist"/>
            <a:r>
              <a:rPr lang="zh-CN" altLang="en-US" sz="2800" dirty="0">
                <a:solidFill>
                  <a:schemeClr val="tx1">
                    <a:lumMod val="75000"/>
                    <a:lumOff val="25000"/>
                  </a:schemeClr>
                </a:solidFill>
                <a:latin typeface="汉仪润圆-55W" panose="00020600040101010101" pitchFamily="18" charset="-122"/>
                <a:ea typeface="汉仪润圆-55W" panose="00020600040101010101" pitchFamily="18" charset="-122"/>
              </a:rPr>
              <a:t>火灾案例统计</a:t>
            </a:r>
          </a:p>
        </p:txBody>
      </p:sp>
      <p:sp>
        <p:nvSpPr>
          <p:cNvPr id="15" name="iconfont-1187-868615"/>
          <p:cNvSpPr>
            <a:spLocks noChangeAspect="1"/>
          </p:cNvSpPr>
          <p:nvPr/>
        </p:nvSpPr>
        <p:spPr bwMode="auto">
          <a:xfrm>
            <a:off x="2294573" y="2293379"/>
            <a:ext cx="451349" cy="495747"/>
          </a:xfrm>
          <a:custGeom>
            <a:avLst/>
            <a:gdLst>
              <a:gd name="connsiteX0" fmla="*/ 157109 w 552386"/>
              <a:gd name="connsiteY0" fmla="*/ 260500 h 606722"/>
              <a:gd name="connsiteX1" fmla="*/ 147053 w 552386"/>
              <a:gd name="connsiteY1" fmla="*/ 263432 h 606722"/>
              <a:gd name="connsiteX2" fmla="*/ 143048 w 552386"/>
              <a:gd name="connsiteY2" fmla="*/ 270896 h 606722"/>
              <a:gd name="connsiteX3" fmla="*/ 146163 w 552386"/>
              <a:gd name="connsiteY3" fmla="*/ 277115 h 606722"/>
              <a:gd name="connsiteX4" fmla="*/ 153816 w 552386"/>
              <a:gd name="connsiteY4" fmla="*/ 279603 h 606722"/>
              <a:gd name="connsiteX5" fmla="*/ 159957 w 552386"/>
              <a:gd name="connsiteY5" fmla="*/ 278626 h 606722"/>
              <a:gd name="connsiteX6" fmla="*/ 165475 w 552386"/>
              <a:gd name="connsiteY6" fmla="*/ 276138 h 606722"/>
              <a:gd name="connsiteX7" fmla="*/ 168590 w 552386"/>
              <a:gd name="connsiteY7" fmla="*/ 273117 h 606722"/>
              <a:gd name="connsiteX8" fmla="*/ 169836 w 552386"/>
              <a:gd name="connsiteY8" fmla="*/ 269740 h 606722"/>
              <a:gd name="connsiteX9" fmla="*/ 169836 w 552386"/>
              <a:gd name="connsiteY9" fmla="*/ 262899 h 606722"/>
              <a:gd name="connsiteX10" fmla="*/ 163428 w 552386"/>
              <a:gd name="connsiteY10" fmla="*/ 261211 h 606722"/>
              <a:gd name="connsiteX11" fmla="*/ 157109 w 552386"/>
              <a:gd name="connsiteY11" fmla="*/ 260500 h 606722"/>
              <a:gd name="connsiteX12" fmla="*/ 279621 w 552386"/>
              <a:gd name="connsiteY12" fmla="*/ 236242 h 606722"/>
              <a:gd name="connsiteX13" fmla="*/ 269741 w 552386"/>
              <a:gd name="connsiteY13" fmla="*/ 239973 h 606722"/>
              <a:gd name="connsiteX14" fmla="*/ 262621 w 552386"/>
              <a:gd name="connsiteY14" fmla="*/ 249747 h 606722"/>
              <a:gd name="connsiteX15" fmla="*/ 262621 w 552386"/>
              <a:gd name="connsiteY15" fmla="*/ 266097 h 606722"/>
              <a:gd name="connsiteX16" fmla="*/ 278286 w 552386"/>
              <a:gd name="connsiteY16" fmla="*/ 275426 h 606722"/>
              <a:gd name="connsiteX17" fmla="*/ 291369 w 552386"/>
              <a:gd name="connsiteY17" fmla="*/ 270184 h 606722"/>
              <a:gd name="connsiteX18" fmla="*/ 296354 w 552386"/>
              <a:gd name="connsiteY18" fmla="*/ 256323 h 606722"/>
              <a:gd name="connsiteX19" fmla="*/ 295018 w 552386"/>
              <a:gd name="connsiteY19" fmla="*/ 248592 h 606722"/>
              <a:gd name="connsiteX20" fmla="*/ 291547 w 552386"/>
              <a:gd name="connsiteY20" fmla="*/ 242106 h 606722"/>
              <a:gd name="connsiteX21" fmla="*/ 286296 w 552386"/>
              <a:gd name="connsiteY21" fmla="*/ 237841 h 606722"/>
              <a:gd name="connsiteX22" fmla="*/ 279621 w 552386"/>
              <a:gd name="connsiteY22" fmla="*/ 236242 h 606722"/>
              <a:gd name="connsiteX23" fmla="*/ 395817 w 552386"/>
              <a:gd name="connsiteY23" fmla="*/ 208521 h 606722"/>
              <a:gd name="connsiteX24" fmla="*/ 423669 w 552386"/>
              <a:gd name="connsiteY24" fmla="*/ 215452 h 606722"/>
              <a:gd name="connsiteX25" fmla="*/ 440398 w 552386"/>
              <a:gd name="connsiteY25" fmla="*/ 233311 h 606722"/>
              <a:gd name="connsiteX26" fmla="*/ 408364 w 552386"/>
              <a:gd name="connsiteY26" fmla="*/ 242996 h 606722"/>
              <a:gd name="connsiteX27" fmla="*/ 395639 w 552386"/>
              <a:gd name="connsiteY27" fmla="*/ 236243 h 606722"/>
              <a:gd name="connsiteX28" fmla="*/ 384160 w 552386"/>
              <a:gd name="connsiteY28" fmla="*/ 241396 h 606722"/>
              <a:gd name="connsiteX29" fmla="*/ 379532 w 552386"/>
              <a:gd name="connsiteY29" fmla="*/ 255879 h 606722"/>
              <a:gd name="connsiteX30" fmla="*/ 384160 w 552386"/>
              <a:gd name="connsiteY30" fmla="*/ 270274 h 606722"/>
              <a:gd name="connsiteX31" fmla="*/ 395639 w 552386"/>
              <a:gd name="connsiteY31" fmla="*/ 275427 h 606722"/>
              <a:gd name="connsiteX32" fmla="*/ 408364 w 552386"/>
              <a:gd name="connsiteY32" fmla="*/ 268674 h 606722"/>
              <a:gd name="connsiteX33" fmla="*/ 440398 w 552386"/>
              <a:gd name="connsiteY33" fmla="*/ 278359 h 606722"/>
              <a:gd name="connsiteX34" fmla="*/ 423669 w 552386"/>
              <a:gd name="connsiteY34" fmla="*/ 296219 h 606722"/>
              <a:gd name="connsiteX35" fmla="*/ 395817 w 552386"/>
              <a:gd name="connsiteY35" fmla="*/ 303149 h 606722"/>
              <a:gd name="connsiteX36" fmla="*/ 374282 w 552386"/>
              <a:gd name="connsiteY36" fmla="*/ 299239 h 606722"/>
              <a:gd name="connsiteX37" fmla="*/ 358621 w 552386"/>
              <a:gd name="connsiteY37" fmla="*/ 288844 h 606722"/>
              <a:gd name="connsiteX38" fmla="*/ 349011 w 552386"/>
              <a:gd name="connsiteY38" fmla="*/ 273739 h 606722"/>
              <a:gd name="connsiteX39" fmla="*/ 345629 w 552386"/>
              <a:gd name="connsiteY39" fmla="*/ 255879 h 606722"/>
              <a:gd name="connsiteX40" fmla="*/ 349011 w 552386"/>
              <a:gd name="connsiteY40" fmla="*/ 237931 h 606722"/>
              <a:gd name="connsiteX41" fmla="*/ 358621 w 552386"/>
              <a:gd name="connsiteY41" fmla="*/ 222826 h 606722"/>
              <a:gd name="connsiteX42" fmla="*/ 374282 w 552386"/>
              <a:gd name="connsiteY42" fmla="*/ 212431 h 606722"/>
              <a:gd name="connsiteX43" fmla="*/ 395817 w 552386"/>
              <a:gd name="connsiteY43" fmla="*/ 208521 h 606722"/>
              <a:gd name="connsiteX44" fmla="*/ 157287 w 552386"/>
              <a:gd name="connsiteY44" fmla="*/ 208521 h 606722"/>
              <a:gd name="connsiteX45" fmla="*/ 191018 w 552386"/>
              <a:gd name="connsiteY45" fmla="*/ 218206 h 606722"/>
              <a:gd name="connsiteX46" fmla="*/ 202766 w 552386"/>
              <a:gd name="connsiteY46" fmla="*/ 247350 h 606722"/>
              <a:gd name="connsiteX47" fmla="*/ 202766 w 552386"/>
              <a:gd name="connsiteY47" fmla="*/ 265031 h 606722"/>
              <a:gd name="connsiteX48" fmla="*/ 204190 w 552386"/>
              <a:gd name="connsiteY48" fmla="*/ 271517 h 606722"/>
              <a:gd name="connsiteX49" fmla="*/ 209085 w 552386"/>
              <a:gd name="connsiteY49" fmla="*/ 273650 h 606722"/>
              <a:gd name="connsiteX50" fmla="*/ 209085 w 552386"/>
              <a:gd name="connsiteY50" fmla="*/ 301372 h 606722"/>
              <a:gd name="connsiteX51" fmla="*/ 201520 w 552386"/>
              <a:gd name="connsiteY51" fmla="*/ 302705 h 606722"/>
              <a:gd name="connsiteX52" fmla="*/ 195112 w 552386"/>
              <a:gd name="connsiteY52" fmla="*/ 303149 h 606722"/>
              <a:gd name="connsiteX53" fmla="*/ 181673 w 552386"/>
              <a:gd name="connsiteY53" fmla="*/ 299950 h 606722"/>
              <a:gd name="connsiteX54" fmla="*/ 175710 w 552386"/>
              <a:gd name="connsiteY54" fmla="*/ 290532 h 606722"/>
              <a:gd name="connsiteX55" fmla="*/ 174998 w 552386"/>
              <a:gd name="connsiteY55" fmla="*/ 287244 h 606722"/>
              <a:gd name="connsiteX56" fmla="*/ 160936 w 552386"/>
              <a:gd name="connsiteY56" fmla="*/ 299062 h 606722"/>
              <a:gd name="connsiteX57" fmla="*/ 143938 w 552386"/>
              <a:gd name="connsiteY57" fmla="*/ 303149 h 606722"/>
              <a:gd name="connsiteX58" fmla="*/ 131300 w 552386"/>
              <a:gd name="connsiteY58" fmla="*/ 300928 h 606722"/>
              <a:gd name="connsiteX59" fmla="*/ 121154 w 552386"/>
              <a:gd name="connsiteY59" fmla="*/ 294708 h 606722"/>
              <a:gd name="connsiteX60" fmla="*/ 114479 w 552386"/>
              <a:gd name="connsiteY60" fmla="*/ 285467 h 606722"/>
              <a:gd name="connsiteX61" fmla="*/ 111987 w 552386"/>
              <a:gd name="connsiteY61" fmla="*/ 273828 h 606722"/>
              <a:gd name="connsiteX62" fmla="*/ 114924 w 552386"/>
              <a:gd name="connsiteY62" fmla="*/ 261211 h 606722"/>
              <a:gd name="connsiteX63" fmla="*/ 123112 w 552386"/>
              <a:gd name="connsiteY63" fmla="*/ 251348 h 606722"/>
              <a:gd name="connsiteX64" fmla="*/ 135572 w 552386"/>
              <a:gd name="connsiteY64" fmla="*/ 244951 h 606722"/>
              <a:gd name="connsiteX65" fmla="*/ 151413 w 552386"/>
              <a:gd name="connsiteY65" fmla="*/ 242640 h 606722"/>
              <a:gd name="connsiteX66" fmla="*/ 169836 w 552386"/>
              <a:gd name="connsiteY66" fmla="*/ 246106 h 606722"/>
              <a:gd name="connsiteX67" fmla="*/ 169836 w 552386"/>
              <a:gd name="connsiteY67" fmla="*/ 243351 h 606722"/>
              <a:gd name="connsiteX68" fmla="*/ 166098 w 552386"/>
              <a:gd name="connsiteY68" fmla="*/ 233844 h 606722"/>
              <a:gd name="connsiteX69" fmla="*/ 153994 w 552386"/>
              <a:gd name="connsiteY69" fmla="*/ 230734 h 606722"/>
              <a:gd name="connsiteX70" fmla="*/ 139577 w 552386"/>
              <a:gd name="connsiteY70" fmla="*/ 233222 h 606722"/>
              <a:gd name="connsiteX71" fmla="*/ 125693 w 552386"/>
              <a:gd name="connsiteY71" fmla="*/ 240597 h 606722"/>
              <a:gd name="connsiteX72" fmla="*/ 116170 w 552386"/>
              <a:gd name="connsiteY72" fmla="*/ 220161 h 606722"/>
              <a:gd name="connsiteX73" fmla="*/ 157287 w 552386"/>
              <a:gd name="connsiteY73" fmla="*/ 208521 h 606722"/>
              <a:gd name="connsiteX74" fmla="*/ 229690 w 552386"/>
              <a:gd name="connsiteY74" fmla="*/ 174932 h 606722"/>
              <a:gd name="connsiteX75" fmla="*/ 262621 w 552386"/>
              <a:gd name="connsiteY75" fmla="*/ 174932 h 606722"/>
              <a:gd name="connsiteX76" fmla="*/ 262621 w 552386"/>
              <a:gd name="connsiteY76" fmla="*/ 223802 h 606722"/>
              <a:gd name="connsiteX77" fmla="*/ 273925 w 552386"/>
              <a:gd name="connsiteY77" fmla="*/ 212429 h 606722"/>
              <a:gd name="connsiteX78" fmla="*/ 291102 w 552386"/>
              <a:gd name="connsiteY78" fmla="*/ 208519 h 606722"/>
              <a:gd name="connsiteX79" fmla="*/ 306678 w 552386"/>
              <a:gd name="connsiteY79" fmla="*/ 212162 h 606722"/>
              <a:gd name="connsiteX80" fmla="*/ 319049 w 552386"/>
              <a:gd name="connsiteY80" fmla="*/ 222114 h 606722"/>
              <a:gd name="connsiteX81" fmla="*/ 327238 w 552386"/>
              <a:gd name="connsiteY81" fmla="*/ 237219 h 606722"/>
              <a:gd name="connsiteX82" fmla="*/ 330175 w 552386"/>
              <a:gd name="connsiteY82" fmla="*/ 256145 h 606722"/>
              <a:gd name="connsiteX83" fmla="*/ 326971 w 552386"/>
              <a:gd name="connsiteY83" fmla="*/ 274982 h 606722"/>
              <a:gd name="connsiteX84" fmla="*/ 318070 w 552386"/>
              <a:gd name="connsiteY84" fmla="*/ 289821 h 606722"/>
              <a:gd name="connsiteX85" fmla="*/ 304631 w 552386"/>
              <a:gd name="connsiteY85" fmla="*/ 299595 h 606722"/>
              <a:gd name="connsiteX86" fmla="*/ 287809 w 552386"/>
              <a:gd name="connsiteY86" fmla="*/ 303149 h 606722"/>
              <a:gd name="connsiteX87" fmla="*/ 258260 w 552386"/>
              <a:gd name="connsiteY87" fmla="*/ 287244 h 606722"/>
              <a:gd name="connsiteX88" fmla="*/ 258260 w 552386"/>
              <a:gd name="connsiteY88" fmla="*/ 301372 h 606722"/>
              <a:gd name="connsiteX89" fmla="*/ 229690 w 552386"/>
              <a:gd name="connsiteY89" fmla="*/ 301372 h 606722"/>
              <a:gd name="connsiteX90" fmla="*/ 55274 w 552386"/>
              <a:gd name="connsiteY90" fmla="*/ 91893 h 606722"/>
              <a:gd name="connsiteX91" fmla="*/ 55274 w 552386"/>
              <a:gd name="connsiteY91" fmla="*/ 386055 h 606722"/>
              <a:gd name="connsiteX92" fmla="*/ 497201 w 552386"/>
              <a:gd name="connsiteY92" fmla="*/ 386055 h 606722"/>
              <a:gd name="connsiteX93" fmla="*/ 497201 w 552386"/>
              <a:gd name="connsiteY93" fmla="*/ 91893 h 606722"/>
              <a:gd name="connsiteX94" fmla="*/ 239432 w 552386"/>
              <a:gd name="connsiteY94" fmla="*/ 0 h 606722"/>
              <a:gd name="connsiteX95" fmla="*/ 313042 w 552386"/>
              <a:gd name="connsiteY95" fmla="*/ 0 h 606722"/>
              <a:gd name="connsiteX96" fmla="*/ 313042 w 552386"/>
              <a:gd name="connsiteY96" fmla="*/ 36793 h 606722"/>
              <a:gd name="connsiteX97" fmla="*/ 552386 w 552386"/>
              <a:gd name="connsiteY97" fmla="*/ 36793 h 606722"/>
              <a:gd name="connsiteX98" fmla="*/ 552386 w 552386"/>
              <a:gd name="connsiteY98" fmla="*/ 441244 h 606722"/>
              <a:gd name="connsiteX99" fmla="*/ 393595 w 552386"/>
              <a:gd name="connsiteY99" fmla="*/ 441244 h 606722"/>
              <a:gd name="connsiteX100" fmla="*/ 424748 w 552386"/>
              <a:gd name="connsiteY100" fmla="*/ 606722 h 606722"/>
              <a:gd name="connsiteX101" fmla="*/ 368584 w 552386"/>
              <a:gd name="connsiteY101" fmla="*/ 606722 h 606722"/>
              <a:gd name="connsiteX102" fmla="*/ 337342 w 552386"/>
              <a:gd name="connsiteY102" fmla="*/ 441244 h 606722"/>
              <a:gd name="connsiteX103" fmla="*/ 215044 w 552386"/>
              <a:gd name="connsiteY103" fmla="*/ 441244 h 606722"/>
              <a:gd name="connsiteX104" fmla="*/ 183891 w 552386"/>
              <a:gd name="connsiteY104" fmla="*/ 606722 h 606722"/>
              <a:gd name="connsiteX105" fmla="*/ 127638 w 552386"/>
              <a:gd name="connsiteY105" fmla="*/ 606722 h 606722"/>
              <a:gd name="connsiteX106" fmla="*/ 158880 w 552386"/>
              <a:gd name="connsiteY106" fmla="*/ 441244 h 606722"/>
              <a:gd name="connsiteX107" fmla="*/ 0 w 552386"/>
              <a:gd name="connsiteY107" fmla="*/ 441244 h 606722"/>
              <a:gd name="connsiteX108" fmla="*/ 0 w 552386"/>
              <a:gd name="connsiteY108" fmla="*/ 36793 h 606722"/>
              <a:gd name="connsiteX109" fmla="*/ 239432 w 552386"/>
              <a:gd name="connsiteY109" fmla="*/ 36793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552386" h="606722">
                <a:moveTo>
                  <a:pt x="157109" y="260500"/>
                </a:moveTo>
                <a:cubicBezTo>
                  <a:pt x="153104" y="260500"/>
                  <a:pt x="149722" y="261477"/>
                  <a:pt x="147053" y="263432"/>
                </a:cubicBezTo>
                <a:cubicBezTo>
                  <a:pt x="144383" y="265387"/>
                  <a:pt x="143048" y="267875"/>
                  <a:pt x="143048" y="270896"/>
                </a:cubicBezTo>
                <a:cubicBezTo>
                  <a:pt x="143048" y="273472"/>
                  <a:pt x="144116" y="275516"/>
                  <a:pt x="146163" y="277115"/>
                </a:cubicBezTo>
                <a:cubicBezTo>
                  <a:pt x="148121" y="278803"/>
                  <a:pt x="150701" y="279603"/>
                  <a:pt x="153816" y="279603"/>
                </a:cubicBezTo>
                <a:cubicBezTo>
                  <a:pt x="155774" y="279603"/>
                  <a:pt x="157821" y="279248"/>
                  <a:pt x="159957" y="278626"/>
                </a:cubicBezTo>
                <a:cubicBezTo>
                  <a:pt x="162004" y="278004"/>
                  <a:pt x="163873" y="277115"/>
                  <a:pt x="165475" y="276138"/>
                </a:cubicBezTo>
                <a:cubicBezTo>
                  <a:pt x="166721" y="275160"/>
                  <a:pt x="167789" y="274183"/>
                  <a:pt x="168590" y="273117"/>
                </a:cubicBezTo>
                <a:cubicBezTo>
                  <a:pt x="169391" y="271962"/>
                  <a:pt x="169836" y="270896"/>
                  <a:pt x="169836" y="269740"/>
                </a:cubicBezTo>
                <a:lnTo>
                  <a:pt x="169836" y="262899"/>
                </a:lnTo>
                <a:cubicBezTo>
                  <a:pt x="167878" y="262277"/>
                  <a:pt x="165742" y="261655"/>
                  <a:pt x="163428" y="261211"/>
                </a:cubicBezTo>
                <a:cubicBezTo>
                  <a:pt x="161114" y="260766"/>
                  <a:pt x="158978" y="260500"/>
                  <a:pt x="157109" y="260500"/>
                </a:cubicBezTo>
                <a:close/>
                <a:moveTo>
                  <a:pt x="279621" y="236242"/>
                </a:moveTo>
                <a:cubicBezTo>
                  <a:pt x="276150" y="236242"/>
                  <a:pt x="272857" y="237486"/>
                  <a:pt x="269741" y="239973"/>
                </a:cubicBezTo>
                <a:cubicBezTo>
                  <a:pt x="266626" y="242461"/>
                  <a:pt x="264223" y="245749"/>
                  <a:pt x="262621" y="249747"/>
                </a:cubicBezTo>
                <a:lnTo>
                  <a:pt x="262621" y="266097"/>
                </a:lnTo>
                <a:cubicBezTo>
                  <a:pt x="266893" y="272317"/>
                  <a:pt x="272145" y="275426"/>
                  <a:pt x="278286" y="275426"/>
                </a:cubicBezTo>
                <a:cubicBezTo>
                  <a:pt x="283715" y="275426"/>
                  <a:pt x="288076" y="273649"/>
                  <a:pt x="291369" y="270184"/>
                </a:cubicBezTo>
                <a:cubicBezTo>
                  <a:pt x="294662" y="266719"/>
                  <a:pt x="296354" y="262098"/>
                  <a:pt x="296354" y="256323"/>
                </a:cubicBezTo>
                <a:cubicBezTo>
                  <a:pt x="296354" y="253568"/>
                  <a:pt x="295909" y="250991"/>
                  <a:pt x="295018" y="248592"/>
                </a:cubicBezTo>
                <a:cubicBezTo>
                  <a:pt x="294128" y="246104"/>
                  <a:pt x="292971" y="243972"/>
                  <a:pt x="291547" y="242106"/>
                </a:cubicBezTo>
                <a:cubicBezTo>
                  <a:pt x="290123" y="240329"/>
                  <a:pt x="288343" y="238818"/>
                  <a:pt x="286296" y="237841"/>
                </a:cubicBezTo>
                <a:cubicBezTo>
                  <a:pt x="284338" y="236775"/>
                  <a:pt x="282113" y="236242"/>
                  <a:pt x="279621" y="236242"/>
                </a:cubicBezTo>
                <a:close/>
                <a:moveTo>
                  <a:pt x="395817" y="208521"/>
                </a:moveTo>
                <a:cubicBezTo>
                  <a:pt x="406940" y="208521"/>
                  <a:pt x="416194" y="210831"/>
                  <a:pt x="423669" y="215452"/>
                </a:cubicBezTo>
                <a:cubicBezTo>
                  <a:pt x="431144" y="220072"/>
                  <a:pt x="436750" y="226025"/>
                  <a:pt x="440398" y="233311"/>
                </a:cubicBezTo>
                <a:lnTo>
                  <a:pt x="408364" y="242996"/>
                </a:lnTo>
                <a:cubicBezTo>
                  <a:pt x="405160" y="238464"/>
                  <a:pt x="400978" y="236243"/>
                  <a:pt x="395639" y="236243"/>
                </a:cubicBezTo>
                <a:cubicBezTo>
                  <a:pt x="391100" y="236243"/>
                  <a:pt x="387363" y="237931"/>
                  <a:pt x="384160" y="241396"/>
                </a:cubicBezTo>
                <a:cubicBezTo>
                  <a:pt x="381045" y="244773"/>
                  <a:pt x="379532" y="249571"/>
                  <a:pt x="379532" y="255879"/>
                </a:cubicBezTo>
                <a:cubicBezTo>
                  <a:pt x="379532" y="262099"/>
                  <a:pt x="381045" y="266897"/>
                  <a:pt x="384160" y="270274"/>
                </a:cubicBezTo>
                <a:cubicBezTo>
                  <a:pt x="387363" y="273739"/>
                  <a:pt x="391100" y="275427"/>
                  <a:pt x="395639" y="275427"/>
                </a:cubicBezTo>
                <a:cubicBezTo>
                  <a:pt x="400978" y="275427"/>
                  <a:pt x="405160" y="273206"/>
                  <a:pt x="408364" y="268674"/>
                </a:cubicBezTo>
                <a:lnTo>
                  <a:pt x="440398" y="278359"/>
                </a:lnTo>
                <a:cubicBezTo>
                  <a:pt x="436750" y="285645"/>
                  <a:pt x="431144" y="291598"/>
                  <a:pt x="423669" y="296219"/>
                </a:cubicBezTo>
                <a:cubicBezTo>
                  <a:pt x="416194" y="300839"/>
                  <a:pt x="406940" y="303149"/>
                  <a:pt x="395817" y="303149"/>
                </a:cubicBezTo>
                <a:cubicBezTo>
                  <a:pt x="387719" y="303149"/>
                  <a:pt x="380511" y="301816"/>
                  <a:pt x="374282" y="299239"/>
                </a:cubicBezTo>
                <a:cubicBezTo>
                  <a:pt x="368053" y="296663"/>
                  <a:pt x="362803" y="293198"/>
                  <a:pt x="358621" y="288844"/>
                </a:cubicBezTo>
                <a:cubicBezTo>
                  <a:pt x="354350" y="284490"/>
                  <a:pt x="351146" y="279514"/>
                  <a:pt x="349011" y="273739"/>
                </a:cubicBezTo>
                <a:cubicBezTo>
                  <a:pt x="346786" y="268052"/>
                  <a:pt x="345629" y="262099"/>
                  <a:pt x="345629" y="255879"/>
                </a:cubicBezTo>
                <a:cubicBezTo>
                  <a:pt x="345629" y="249571"/>
                  <a:pt x="346786" y="243618"/>
                  <a:pt x="349011" y="237931"/>
                </a:cubicBezTo>
                <a:cubicBezTo>
                  <a:pt x="351146" y="232156"/>
                  <a:pt x="354350" y="227180"/>
                  <a:pt x="358621" y="222826"/>
                </a:cubicBezTo>
                <a:cubicBezTo>
                  <a:pt x="362803" y="218472"/>
                  <a:pt x="368053" y="215007"/>
                  <a:pt x="374282" y="212431"/>
                </a:cubicBezTo>
                <a:cubicBezTo>
                  <a:pt x="380511" y="209854"/>
                  <a:pt x="387719" y="208521"/>
                  <a:pt x="395817" y="208521"/>
                </a:cubicBezTo>
                <a:close/>
                <a:moveTo>
                  <a:pt x="157287" y="208521"/>
                </a:moveTo>
                <a:cubicBezTo>
                  <a:pt x="171883" y="208521"/>
                  <a:pt x="183097" y="211720"/>
                  <a:pt x="191018" y="218206"/>
                </a:cubicBezTo>
                <a:cubicBezTo>
                  <a:pt x="198850" y="224692"/>
                  <a:pt x="202766" y="234377"/>
                  <a:pt x="202766" y="247350"/>
                </a:cubicBezTo>
                <a:lnTo>
                  <a:pt x="202766" y="265031"/>
                </a:lnTo>
                <a:cubicBezTo>
                  <a:pt x="202766" y="268141"/>
                  <a:pt x="203300" y="270274"/>
                  <a:pt x="204190" y="271517"/>
                </a:cubicBezTo>
                <a:cubicBezTo>
                  <a:pt x="205080" y="272761"/>
                  <a:pt x="206771" y="273472"/>
                  <a:pt x="209085" y="273650"/>
                </a:cubicBezTo>
                <a:lnTo>
                  <a:pt x="209085" y="301372"/>
                </a:lnTo>
                <a:cubicBezTo>
                  <a:pt x="206415" y="301994"/>
                  <a:pt x="203834" y="302438"/>
                  <a:pt x="201520" y="302705"/>
                </a:cubicBezTo>
                <a:cubicBezTo>
                  <a:pt x="199117" y="302971"/>
                  <a:pt x="196981" y="303149"/>
                  <a:pt x="195112" y="303149"/>
                </a:cubicBezTo>
                <a:cubicBezTo>
                  <a:pt x="189238" y="303149"/>
                  <a:pt x="184788" y="302083"/>
                  <a:pt x="181673" y="299950"/>
                </a:cubicBezTo>
                <a:cubicBezTo>
                  <a:pt x="178647" y="297818"/>
                  <a:pt x="176600" y="294619"/>
                  <a:pt x="175710" y="290532"/>
                </a:cubicBezTo>
                <a:lnTo>
                  <a:pt x="174998" y="287244"/>
                </a:lnTo>
                <a:cubicBezTo>
                  <a:pt x="170993" y="292398"/>
                  <a:pt x="166276" y="296396"/>
                  <a:pt x="160936" y="299062"/>
                </a:cubicBezTo>
                <a:cubicBezTo>
                  <a:pt x="155596" y="301816"/>
                  <a:pt x="149989" y="303149"/>
                  <a:pt x="143938" y="303149"/>
                </a:cubicBezTo>
                <a:cubicBezTo>
                  <a:pt x="139399" y="303149"/>
                  <a:pt x="135216" y="302349"/>
                  <a:pt x="131300" y="300928"/>
                </a:cubicBezTo>
                <a:cubicBezTo>
                  <a:pt x="127384" y="299417"/>
                  <a:pt x="123913" y="297374"/>
                  <a:pt x="121154" y="294708"/>
                </a:cubicBezTo>
                <a:cubicBezTo>
                  <a:pt x="118306" y="292131"/>
                  <a:pt x="116081" y="289021"/>
                  <a:pt x="114479" y="285467"/>
                </a:cubicBezTo>
                <a:cubicBezTo>
                  <a:pt x="112788" y="281913"/>
                  <a:pt x="111987" y="278004"/>
                  <a:pt x="111987" y="273828"/>
                </a:cubicBezTo>
                <a:cubicBezTo>
                  <a:pt x="111987" y="269207"/>
                  <a:pt x="112966" y="265031"/>
                  <a:pt x="114924" y="261211"/>
                </a:cubicBezTo>
                <a:cubicBezTo>
                  <a:pt x="116971" y="257390"/>
                  <a:pt x="119641" y="254102"/>
                  <a:pt x="123112" y="251348"/>
                </a:cubicBezTo>
                <a:cubicBezTo>
                  <a:pt x="126583" y="248594"/>
                  <a:pt x="130766" y="246461"/>
                  <a:pt x="135572" y="244951"/>
                </a:cubicBezTo>
                <a:cubicBezTo>
                  <a:pt x="140289" y="243440"/>
                  <a:pt x="145629" y="242640"/>
                  <a:pt x="151413" y="242640"/>
                </a:cubicBezTo>
                <a:cubicBezTo>
                  <a:pt x="158800" y="242640"/>
                  <a:pt x="164941" y="243795"/>
                  <a:pt x="169836" y="246106"/>
                </a:cubicBezTo>
                <a:lnTo>
                  <a:pt x="169836" y="243351"/>
                </a:lnTo>
                <a:cubicBezTo>
                  <a:pt x="169836" y="239086"/>
                  <a:pt x="168590" y="235888"/>
                  <a:pt x="166098" y="233844"/>
                </a:cubicBezTo>
                <a:cubicBezTo>
                  <a:pt x="163606" y="231712"/>
                  <a:pt x="159601" y="230734"/>
                  <a:pt x="153994" y="230734"/>
                </a:cubicBezTo>
                <a:cubicBezTo>
                  <a:pt x="148832" y="230734"/>
                  <a:pt x="144027" y="231534"/>
                  <a:pt x="139577" y="233222"/>
                </a:cubicBezTo>
                <a:cubicBezTo>
                  <a:pt x="135216" y="234910"/>
                  <a:pt x="130588" y="237309"/>
                  <a:pt x="125693" y="240597"/>
                </a:cubicBezTo>
                <a:lnTo>
                  <a:pt x="116170" y="220161"/>
                </a:lnTo>
                <a:cubicBezTo>
                  <a:pt x="128185" y="212431"/>
                  <a:pt x="141891" y="208521"/>
                  <a:pt x="157287" y="208521"/>
                </a:cubicBezTo>
                <a:close/>
                <a:moveTo>
                  <a:pt x="229690" y="174932"/>
                </a:moveTo>
                <a:lnTo>
                  <a:pt x="262621" y="174932"/>
                </a:lnTo>
                <a:lnTo>
                  <a:pt x="262621" y="223802"/>
                </a:lnTo>
                <a:cubicBezTo>
                  <a:pt x="265291" y="218826"/>
                  <a:pt x="269029" y="215005"/>
                  <a:pt x="273925" y="212429"/>
                </a:cubicBezTo>
                <a:cubicBezTo>
                  <a:pt x="278820" y="209852"/>
                  <a:pt x="284516" y="208519"/>
                  <a:pt x="291102" y="208519"/>
                </a:cubicBezTo>
                <a:cubicBezTo>
                  <a:pt x="296621" y="208519"/>
                  <a:pt x="301872" y="209763"/>
                  <a:pt x="306678" y="212162"/>
                </a:cubicBezTo>
                <a:cubicBezTo>
                  <a:pt x="311484" y="214561"/>
                  <a:pt x="315578" y="217938"/>
                  <a:pt x="319049" y="222114"/>
                </a:cubicBezTo>
                <a:cubicBezTo>
                  <a:pt x="322521" y="226379"/>
                  <a:pt x="325280" y="231355"/>
                  <a:pt x="327238" y="237219"/>
                </a:cubicBezTo>
                <a:cubicBezTo>
                  <a:pt x="329196" y="243083"/>
                  <a:pt x="330175" y="249392"/>
                  <a:pt x="330175" y="256145"/>
                </a:cubicBezTo>
                <a:cubicBezTo>
                  <a:pt x="330175" y="262987"/>
                  <a:pt x="329107" y="269295"/>
                  <a:pt x="326971" y="274982"/>
                </a:cubicBezTo>
                <a:cubicBezTo>
                  <a:pt x="324835" y="280669"/>
                  <a:pt x="321898" y="285645"/>
                  <a:pt x="318070" y="289821"/>
                </a:cubicBezTo>
                <a:cubicBezTo>
                  <a:pt x="314332" y="293997"/>
                  <a:pt x="309882" y="297196"/>
                  <a:pt x="304631" y="299595"/>
                </a:cubicBezTo>
                <a:cubicBezTo>
                  <a:pt x="299469" y="301994"/>
                  <a:pt x="293861" y="303149"/>
                  <a:pt x="287809" y="303149"/>
                </a:cubicBezTo>
                <a:cubicBezTo>
                  <a:pt x="274014" y="303149"/>
                  <a:pt x="264223" y="297818"/>
                  <a:pt x="258260" y="287244"/>
                </a:cubicBezTo>
                <a:lnTo>
                  <a:pt x="258260" y="301372"/>
                </a:lnTo>
                <a:lnTo>
                  <a:pt x="229690" y="301372"/>
                </a:lnTo>
                <a:close/>
                <a:moveTo>
                  <a:pt x="55274" y="91893"/>
                </a:moveTo>
                <a:lnTo>
                  <a:pt x="55274" y="386055"/>
                </a:lnTo>
                <a:lnTo>
                  <a:pt x="497201" y="386055"/>
                </a:lnTo>
                <a:lnTo>
                  <a:pt x="497201" y="91893"/>
                </a:lnTo>
                <a:close/>
                <a:moveTo>
                  <a:pt x="239432" y="0"/>
                </a:moveTo>
                <a:lnTo>
                  <a:pt x="313042" y="0"/>
                </a:lnTo>
                <a:lnTo>
                  <a:pt x="313042" y="36793"/>
                </a:lnTo>
                <a:lnTo>
                  <a:pt x="552386" y="36793"/>
                </a:lnTo>
                <a:lnTo>
                  <a:pt x="552386" y="441244"/>
                </a:lnTo>
                <a:lnTo>
                  <a:pt x="393595" y="441244"/>
                </a:lnTo>
                <a:lnTo>
                  <a:pt x="424748" y="606722"/>
                </a:lnTo>
                <a:lnTo>
                  <a:pt x="368584" y="606722"/>
                </a:lnTo>
                <a:lnTo>
                  <a:pt x="337342" y="441244"/>
                </a:lnTo>
                <a:lnTo>
                  <a:pt x="215044" y="441244"/>
                </a:lnTo>
                <a:lnTo>
                  <a:pt x="183891" y="606722"/>
                </a:lnTo>
                <a:lnTo>
                  <a:pt x="127638" y="606722"/>
                </a:lnTo>
                <a:lnTo>
                  <a:pt x="158880" y="441244"/>
                </a:lnTo>
                <a:lnTo>
                  <a:pt x="0" y="441244"/>
                </a:lnTo>
                <a:lnTo>
                  <a:pt x="0" y="36793"/>
                </a:lnTo>
                <a:lnTo>
                  <a:pt x="239432" y="36793"/>
                </a:ln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pic>
        <p:nvPicPr>
          <p:cNvPr id="2" name="图片 1" descr="1"/>
          <p:cNvPicPr>
            <a:picLocks noChangeAspect="1"/>
          </p:cNvPicPr>
          <p:nvPr/>
        </p:nvPicPr>
        <p:blipFill>
          <a:blip r:embed="rId10"/>
          <a:stretch>
            <a:fillRect/>
          </a:stretch>
        </p:blipFill>
        <p:spPr>
          <a:xfrm>
            <a:off x="320675" y="1982470"/>
            <a:ext cx="5630545" cy="2893060"/>
          </a:xfrm>
          <a:prstGeom prst="rect">
            <a:avLst/>
          </a:prstGeom>
        </p:spPr>
      </p:pic>
      <p:pic>
        <p:nvPicPr>
          <p:cNvPr id="6" name="图片 5" descr="2"/>
          <p:cNvPicPr>
            <a:picLocks noChangeAspect="1"/>
          </p:cNvPicPr>
          <p:nvPr/>
        </p:nvPicPr>
        <p:blipFill>
          <a:blip r:embed="rId11"/>
          <a:stretch>
            <a:fillRect/>
          </a:stretch>
        </p:blipFill>
        <p:spPr>
          <a:xfrm>
            <a:off x="6475095" y="1982470"/>
            <a:ext cx="5325745" cy="2898140"/>
          </a:xfrm>
          <a:prstGeom prst="rect">
            <a:avLst/>
          </a:prstGeom>
        </p:spPr>
      </p:pic>
      <p:sp>
        <p:nvSpPr>
          <p:cNvPr id="25" name="矩形 24"/>
          <p:cNvSpPr/>
          <p:nvPr/>
        </p:nvSpPr>
        <p:spPr>
          <a:xfrm>
            <a:off x="1206500" y="5174615"/>
            <a:ext cx="3859530" cy="607695"/>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2016年1月10日上午11时许，北京某大学一化学实验室突然起火。</a:t>
            </a:r>
          </a:p>
        </p:txBody>
      </p:sp>
      <p:sp>
        <p:nvSpPr>
          <p:cNvPr id="28" name="矩形 27"/>
          <p:cNvSpPr/>
          <p:nvPr/>
        </p:nvSpPr>
        <p:spPr>
          <a:xfrm>
            <a:off x="7540625" y="5174615"/>
            <a:ext cx="3194050" cy="607695"/>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2018年11月11日10时许，泰州某大学一实验室在实验过程中发生爆燃。</a:t>
            </a:r>
          </a:p>
        </p:txBody>
      </p:sp>
      <p:sp>
        <p:nvSpPr>
          <p:cNvPr id="9" name="页脚占位符 8"/>
          <p:cNvSpPr>
            <a:spLocks noGrp="1"/>
          </p:cNvSpPr>
          <p:nvPr>
            <p:ph type="ftr" sz="quarter" idx="11"/>
          </p:nvPr>
        </p:nvSpPr>
        <p:spPr/>
        <p:txBody>
          <a:bodyPr/>
          <a:lstStyle/>
          <a:p>
            <a:r>
              <a:rPr lang="zh-CN" altLang="en-US"/>
              <a:t>蚌埠工商学院</a:t>
            </a:r>
          </a:p>
        </p:txBody>
      </p:sp>
      <p:pic>
        <p:nvPicPr>
          <p:cNvPr id="11" name="图片 10" descr="C:\Users\Yang\Desktop\蚌埠工商学院LOGO竖标透明图层.png蚌埠工商学院LOGO竖标透明图层"/>
          <p:cNvPicPr>
            <a:picLocks noChangeAspect="1"/>
          </p:cNvPicPr>
          <p:nvPr/>
        </p:nvPicPr>
        <p:blipFill>
          <a:blip r:embed="rId12"/>
          <a:srcRect/>
          <a:stretch>
            <a:fillRect/>
          </a:stretch>
        </p:blipFill>
        <p:spPr>
          <a:xfrm>
            <a:off x="551180" y="394018"/>
            <a:ext cx="1735455" cy="1321435"/>
          </a:xfrm>
          <a:prstGeom prst="rect">
            <a:avLst/>
          </a:prstGeom>
        </p:spPr>
      </p:pic>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圆角 16"/>
          <p:cNvSpPr/>
          <p:nvPr/>
        </p:nvSpPr>
        <p:spPr>
          <a:xfrm>
            <a:off x="0" y="0"/>
            <a:ext cx="12192000" cy="6858000"/>
          </a:xfrm>
          <a:prstGeom prst="roundRect">
            <a:avLst>
              <a:gd name="adj" fmla="val 0"/>
            </a:avLst>
          </a:prstGeom>
          <a:solidFill>
            <a:srgbClr val="FFFCF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图片包含 黑暗, 鸟, 鱼, 轮子&#10;&#10;描述已自动生成"/>
          <p:cNvPicPr>
            <a:picLocks noChangeAspect="1"/>
          </p:cNvPicPr>
          <p:nvPr/>
        </p:nvPicPr>
        <p:blipFill rotWithShape="1">
          <a:blip r:embed="rId2">
            <a:extLst>
              <a:ext uri="{28A0092B-C50C-407E-A947-70E740481C1C}">
                <a14:useLocalDpi xmlns:a14="http://schemas.microsoft.com/office/drawing/2010/main" val="0"/>
              </a:ext>
            </a:extLst>
          </a:blip>
          <a:srcRect l="53378"/>
          <a:stretch>
            <a:fillRect/>
          </a:stretch>
        </p:blipFill>
        <p:spPr>
          <a:xfrm>
            <a:off x="10510903" y="4848377"/>
            <a:ext cx="3129336" cy="3768853"/>
          </a:xfrm>
          <a:prstGeom prst="rect">
            <a:avLst/>
          </a:prstGeom>
        </p:spPr>
      </p:pic>
      <p:pic>
        <p:nvPicPr>
          <p:cNvPr id="5" name="图片 4" descr="黑暗里有树&#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r="61406" b="50692"/>
          <a:stretch>
            <a:fillRect/>
          </a:stretch>
        </p:blipFill>
        <p:spPr>
          <a:xfrm>
            <a:off x="7734726" y="5154658"/>
            <a:ext cx="4705350" cy="3167421"/>
          </a:xfrm>
          <a:prstGeom prst="rect">
            <a:avLst/>
          </a:prstGeom>
        </p:spPr>
      </p:pic>
      <p:pic>
        <p:nvPicPr>
          <p:cNvPr id="8" name="图片 7" descr="黑暗中的树&#10;&#10;中度可信度描述已自动生成"/>
          <p:cNvPicPr>
            <a:picLocks noChangeAspect="1"/>
          </p:cNvPicPr>
          <p:nvPr/>
        </p:nvPicPr>
        <p:blipFill rotWithShape="1">
          <a:blip r:embed="rId4">
            <a:extLst>
              <a:ext uri="{28A0092B-C50C-407E-A947-70E740481C1C}">
                <a14:useLocalDpi xmlns:a14="http://schemas.microsoft.com/office/drawing/2010/main" val="0"/>
              </a:ext>
            </a:extLst>
          </a:blip>
          <a:srcRect r="52074"/>
          <a:stretch>
            <a:fillRect/>
          </a:stretch>
        </p:blipFill>
        <p:spPr>
          <a:xfrm>
            <a:off x="11214358" y="5330656"/>
            <a:ext cx="3214314" cy="2815427"/>
          </a:xfrm>
          <a:prstGeom prst="rect">
            <a:avLst/>
          </a:prstGeom>
        </p:spPr>
      </p:pic>
      <p:pic>
        <p:nvPicPr>
          <p:cNvPr id="16" name="图片 15" descr="图片包含 黑暗, 烟, 蛋糕&#10;&#10;描述已自动生成"/>
          <p:cNvPicPr>
            <a:picLocks noChangeAspect="1"/>
          </p:cNvPicPr>
          <p:nvPr/>
        </p:nvPicPr>
        <p:blipFill rotWithShape="1">
          <a:blip r:embed="rId5">
            <a:extLst>
              <a:ext uri="{28A0092B-C50C-407E-A947-70E740481C1C}">
                <a14:useLocalDpi xmlns:a14="http://schemas.microsoft.com/office/drawing/2010/main" val="0"/>
              </a:ext>
            </a:extLst>
          </a:blip>
          <a:srcRect l="52651"/>
          <a:stretch>
            <a:fillRect/>
          </a:stretch>
        </p:blipFill>
        <p:spPr>
          <a:xfrm rot="11700000">
            <a:off x="-441884" y="-1412856"/>
            <a:ext cx="2622551" cy="2825712"/>
          </a:xfrm>
          <a:prstGeom prst="rect">
            <a:avLst/>
          </a:prstGeom>
        </p:spPr>
      </p:pic>
      <p:pic>
        <p:nvPicPr>
          <p:cNvPr id="32" name="图片 31" descr="卡通人物&#10;&#10;低可信度描述已自动生成"/>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l="1852" t="29511" r="66759" b="36970"/>
          <a:stretch>
            <a:fillRect/>
          </a:stretch>
        </p:blipFill>
        <p:spPr>
          <a:xfrm rot="17100000">
            <a:off x="10214294" y="5820225"/>
            <a:ext cx="1943677" cy="2075548"/>
          </a:xfrm>
          <a:custGeom>
            <a:avLst/>
            <a:gdLst>
              <a:gd name="connsiteX0" fmla="*/ 1612900 w 2152650"/>
              <a:gd name="connsiteY0" fmla="*/ 0 h 2298700"/>
              <a:gd name="connsiteX1" fmla="*/ 2152650 w 2152650"/>
              <a:gd name="connsiteY1" fmla="*/ 12700 h 2298700"/>
              <a:gd name="connsiteX2" fmla="*/ 2120900 w 2152650"/>
              <a:gd name="connsiteY2" fmla="*/ 419100 h 2298700"/>
              <a:gd name="connsiteX3" fmla="*/ 2082800 w 2152650"/>
              <a:gd name="connsiteY3" fmla="*/ 787400 h 2298700"/>
              <a:gd name="connsiteX4" fmla="*/ 1974850 w 2152650"/>
              <a:gd name="connsiteY4" fmla="*/ 1270000 h 2298700"/>
              <a:gd name="connsiteX5" fmla="*/ 1879600 w 2152650"/>
              <a:gd name="connsiteY5" fmla="*/ 1581150 h 2298700"/>
              <a:gd name="connsiteX6" fmla="*/ 1574800 w 2152650"/>
              <a:gd name="connsiteY6" fmla="*/ 1860550 h 2298700"/>
              <a:gd name="connsiteX7" fmla="*/ 533400 w 2152650"/>
              <a:gd name="connsiteY7" fmla="*/ 2298700 h 2298700"/>
              <a:gd name="connsiteX8" fmla="*/ 0 w 2152650"/>
              <a:gd name="connsiteY8" fmla="*/ 2184400 h 2298700"/>
              <a:gd name="connsiteX9" fmla="*/ 336550 w 2152650"/>
              <a:gd name="connsiteY9" fmla="*/ 1511300 h 2298700"/>
              <a:gd name="connsiteX10" fmla="*/ 444500 w 2152650"/>
              <a:gd name="connsiteY10" fmla="*/ 1263650 h 2298700"/>
              <a:gd name="connsiteX11" fmla="*/ 603250 w 2152650"/>
              <a:gd name="connsiteY11" fmla="*/ 558800 h 2298700"/>
              <a:gd name="connsiteX12" fmla="*/ 1111250 w 2152650"/>
              <a:gd name="connsiteY12" fmla="*/ 19685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650" h="2298700">
                <a:moveTo>
                  <a:pt x="1612900" y="0"/>
                </a:moveTo>
                <a:lnTo>
                  <a:pt x="2152650" y="12700"/>
                </a:lnTo>
                <a:lnTo>
                  <a:pt x="2120900" y="419100"/>
                </a:lnTo>
                <a:lnTo>
                  <a:pt x="2082800" y="787400"/>
                </a:lnTo>
                <a:lnTo>
                  <a:pt x="1974850" y="1270000"/>
                </a:lnTo>
                <a:lnTo>
                  <a:pt x="1879600" y="1581150"/>
                </a:lnTo>
                <a:lnTo>
                  <a:pt x="1574800" y="1860550"/>
                </a:lnTo>
                <a:lnTo>
                  <a:pt x="533400" y="2298700"/>
                </a:lnTo>
                <a:lnTo>
                  <a:pt x="0" y="2184400"/>
                </a:lnTo>
                <a:lnTo>
                  <a:pt x="336550" y="1511300"/>
                </a:lnTo>
                <a:cubicBezTo>
                  <a:pt x="405141" y="1385549"/>
                  <a:pt x="364952" y="1466135"/>
                  <a:pt x="444500" y="1263650"/>
                </a:cubicBezTo>
                <a:lnTo>
                  <a:pt x="603250" y="558800"/>
                </a:lnTo>
                <a:lnTo>
                  <a:pt x="1111250" y="196850"/>
                </a:lnTo>
                <a:close/>
              </a:path>
            </a:pathLst>
          </a:custGeom>
        </p:spPr>
      </p:pic>
      <p:pic>
        <p:nvPicPr>
          <p:cNvPr id="7" name="图片 6" descr="黑暗中的树&#10;&#10;中度可信度描述已自动生成"/>
          <p:cNvPicPr>
            <a:picLocks noChangeAspect="1"/>
          </p:cNvPicPr>
          <p:nvPr/>
        </p:nvPicPr>
        <p:blipFill rotWithShape="1">
          <a:blip r:embed="rId4">
            <a:extLst>
              <a:ext uri="{28A0092B-C50C-407E-A947-70E740481C1C}">
                <a14:useLocalDpi xmlns:a14="http://schemas.microsoft.com/office/drawing/2010/main" val="0"/>
              </a:ext>
            </a:extLst>
          </a:blip>
          <a:srcRect l="55972"/>
          <a:stretch>
            <a:fillRect/>
          </a:stretch>
        </p:blipFill>
        <p:spPr>
          <a:xfrm>
            <a:off x="-2039203" y="-105354"/>
            <a:ext cx="2997202" cy="2857656"/>
          </a:xfrm>
          <a:prstGeom prst="rect">
            <a:avLst/>
          </a:prstGeom>
        </p:spPr>
      </p:pic>
      <p:pic>
        <p:nvPicPr>
          <p:cNvPr id="4" name="图片 3" descr="黑暗里有树&#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61663" t="57296" r="-257" b="92"/>
          <a:stretch>
            <a:fillRect/>
          </a:stretch>
        </p:blipFill>
        <p:spPr>
          <a:xfrm rot="900000">
            <a:off x="-1102150" y="-1196947"/>
            <a:ext cx="4705350" cy="2737268"/>
          </a:xfrm>
          <a:prstGeom prst="rect">
            <a:avLst/>
          </a:prstGeom>
        </p:spPr>
      </p:pic>
      <p:pic>
        <p:nvPicPr>
          <p:cNvPr id="34" name="图片 33" descr="卡通人物&#10;&#10;低可信度描述已自动生成"/>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l="1852" t="29511" r="66759" b="36970"/>
          <a:stretch>
            <a:fillRect/>
          </a:stretch>
        </p:blipFill>
        <p:spPr>
          <a:xfrm rot="5400000">
            <a:off x="46538" y="-1013726"/>
            <a:ext cx="1371890" cy="1464967"/>
          </a:xfrm>
          <a:custGeom>
            <a:avLst/>
            <a:gdLst>
              <a:gd name="connsiteX0" fmla="*/ 1612900 w 2152650"/>
              <a:gd name="connsiteY0" fmla="*/ 0 h 2298700"/>
              <a:gd name="connsiteX1" fmla="*/ 2152650 w 2152650"/>
              <a:gd name="connsiteY1" fmla="*/ 12700 h 2298700"/>
              <a:gd name="connsiteX2" fmla="*/ 2120900 w 2152650"/>
              <a:gd name="connsiteY2" fmla="*/ 419100 h 2298700"/>
              <a:gd name="connsiteX3" fmla="*/ 2082800 w 2152650"/>
              <a:gd name="connsiteY3" fmla="*/ 787400 h 2298700"/>
              <a:gd name="connsiteX4" fmla="*/ 1974850 w 2152650"/>
              <a:gd name="connsiteY4" fmla="*/ 1270000 h 2298700"/>
              <a:gd name="connsiteX5" fmla="*/ 1879600 w 2152650"/>
              <a:gd name="connsiteY5" fmla="*/ 1581150 h 2298700"/>
              <a:gd name="connsiteX6" fmla="*/ 1574800 w 2152650"/>
              <a:gd name="connsiteY6" fmla="*/ 1860550 h 2298700"/>
              <a:gd name="connsiteX7" fmla="*/ 533400 w 2152650"/>
              <a:gd name="connsiteY7" fmla="*/ 2298700 h 2298700"/>
              <a:gd name="connsiteX8" fmla="*/ 0 w 2152650"/>
              <a:gd name="connsiteY8" fmla="*/ 2184400 h 2298700"/>
              <a:gd name="connsiteX9" fmla="*/ 336550 w 2152650"/>
              <a:gd name="connsiteY9" fmla="*/ 1511300 h 2298700"/>
              <a:gd name="connsiteX10" fmla="*/ 444500 w 2152650"/>
              <a:gd name="connsiteY10" fmla="*/ 1263650 h 2298700"/>
              <a:gd name="connsiteX11" fmla="*/ 603250 w 2152650"/>
              <a:gd name="connsiteY11" fmla="*/ 558800 h 2298700"/>
              <a:gd name="connsiteX12" fmla="*/ 1111250 w 2152650"/>
              <a:gd name="connsiteY12" fmla="*/ 19685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650" h="2298700">
                <a:moveTo>
                  <a:pt x="1612900" y="0"/>
                </a:moveTo>
                <a:lnTo>
                  <a:pt x="2152650" y="12700"/>
                </a:lnTo>
                <a:lnTo>
                  <a:pt x="2120900" y="419100"/>
                </a:lnTo>
                <a:lnTo>
                  <a:pt x="2082800" y="787400"/>
                </a:lnTo>
                <a:lnTo>
                  <a:pt x="1974850" y="1270000"/>
                </a:lnTo>
                <a:lnTo>
                  <a:pt x="1879600" y="1581150"/>
                </a:lnTo>
                <a:lnTo>
                  <a:pt x="1574800" y="1860550"/>
                </a:lnTo>
                <a:lnTo>
                  <a:pt x="533400" y="2298700"/>
                </a:lnTo>
                <a:lnTo>
                  <a:pt x="0" y="2184400"/>
                </a:lnTo>
                <a:lnTo>
                  <a:pt x="336550" y="1511300"/>
                </a:lnTo>
                <a:cubicBezTo>
                  <a:pt x="405141" y="1385549"/>
                  <a:pt x="364952" y="1466135"/>
                  <a:pt x="444500" y="1263650"/>
                </a:cubicBezTo>
                <a:lnTo>
                  <a:pt x="603250" y="558800"/>
                </a:lnTo>
                <a:lnTo>
                  <a:pt x="1111250" y="196850"/>
                </a:lnTo>
                <a:close/>
              </a:path>
            </a:pathLst>
          </a:custGeom>
        </p:spPr>
      </p:pic>
      <p:sp>
        <p:nvSpPr>
          <p:cNvPr id="14" name="文本框 13"/>
          <p:cNvSpPr txBox="1"/>
          <p:nvPr/>
        </p:nvSpPr>
        <p:spPr>
          <a:xfrm>
            <a:off x="4798374" y="111425"/>
            <a:ext cx="2595251" cy="521970"/>
          </a:xfrm>
          <a:prstGeom prst="rect">
            <a:avLst/>
          </a:prstGeom>
          <a:noFill/>
        </p:spPr>
        <p:txBody>
          <a:bodyPr wrap="square" rtlCol="0">
            <a:spAutoFit/>
          </a:bodyPr>
          <a:lstStyle/>
          <a:p>
            <a:pPr algn="dist"/>
            <a:r>
              <a:rPr lang="zh-CN" altLang="en-US" sz="2800" dirty="0">
                <a:solidFill>
                  <a:schemeClr val="tx1">
                    <a:lumMod val="75000"/>
                    <a:lumOff val="25000"/>
                  </a:schemeClr>
                </a:solidFill>
                <a:latin typeface="汉仪润圆-55W" panose="00020600040101010101" pitchFamily="18" charset="-122"/>
                <a:ea typeface="汉仪润圆-55W" panose="00020600040101010101" pitchFamily="18" charset="-122"/>
              </a:rPr>
              <a:t>火灾案例统计</a:t>
            </a:r>
          </a:p>
        </p:txBody>
      </p:sp>
      <p:sp>
        <p:nvSpPr>
          <p:cNvPr id="15" name="iconfont-1187-868615"/>
          <p:cNvSpPr>
            <a:spLocks noChangeAspect="1"/>
          </p:cNvSpPr>
          <p:nvPr/>
        </p:nvSpPr>
        <p:spPr bwMode="auto">
          <a:xfrm>
            <a:off x="2294573" y="2293379"/>
            <a:ext cx="451349" cy="495747"/>
          </a:xfrm>
          <a:custGeom>
            <a:avLst/>
            <a:gdLst>
              <a:gd name="connsiteX0" fmla="*/ 157109 w 552386"/>
              <a:gd name="connsiteY0" fmla="*/ 260500 h 606722"/>
              <a:gd name="connsiteX1" fmla="*/ 147053 w 552386"/>
              <a:gd name="connsiteY1" fmla="*/ 263432 h 606722"/>
              <a:gd name="connsiteX2" fmla="*/ 143048 w 552386"/>
              <a:gd name="connsiteY2" fmla="*/ 270896 h 606722"/>
              <a:gd name="connsiteX3" fmla="*/ 146163 w 552386"/>
              <a:gd name="connsiteY3" fmla="*/ 277115 h 606722"/>
              <a:gd name="connsiteX4" fmla="*/ 153816 w 552386"/>
              <a:gd name="connsiteY4" fmla="*/ 279603 h 606722"/>
              <a:gd name="connsiteX5" fmla="*/ 159957 w 552386"/>
              <a:gd name="connsiteY5" fmla="*/ 278626 h 606722"/>
              <a:gd name="connsiteX6" fmla="*/ 165475 w 552386"/>
              <a:gd name="connsiteY6" fmla="*/ 276138 h 606722"/>
              <a:gd name="connsiteX7" fmla="*/ 168590 w 552386"/>
              <a:gd name="connsiteY7" fmla="*/ 273117 h 606722"/>
              <a:gd name="connsiteX8" fmla="*/ 169836 w 552386"/>
              <a:gd name="connsiteY8" fmla="*/ 269740 h 606722"/>
              <a:gd name="connsiteX9" fmla="*/ 169836 w 552386"/>
              <a:gd name="connsiteY9" fmla="*/ 262899 h 606722"/>
              <a:gd name="connsiteX10" fmla="*/ 163428 w 552386"/>
              <a:gd name="connsiteY10" fmla="*/ 261211 h 606722"/>
              <a:gd name="connsiteX11" fmla="*/ 157109 w 552386"/>
              <a:gd name="connsiteY11" fmla="*/ 260500 h 606722"/>
              <a:gd name="connsiteX12" fmla="*/ 279621 w 552386"/>
              <a:gd name="connsiteY12" fmla="*/ 236242 h 606722"/>
              <a:gd name="connsiteX13" fmla="*/ 269741 w 552386"/>
              <a:gd name="connsiteY13" fmla="*/ 239973 h 606722"/>
              <a:gd name="connsiteX14" fmla="*/ 262621 w 552386"/>
              <a:gd name="connsiteY14" fmla="*/ 249747 h 606722"/>
              <a:gd name="connsiteX15" fmla="*/ 262621 w 552386"/>
              <a:gd name="connsiteY15" fmla="*/ 266097 h 606722"/>
              <a:gd name="connsiteX16" fmla="*/ 278286 w 552386"/>
              <a:gd name="connsiteY16" fmla="*/ 275426 h 606722"/>
              <a:gd name="connsiteX17" fmla="*/ 291369 w 552386"/>
              <a:gd name="connsiteY17" fmla="*/ 270184 h 606722"/>
              <a:gd name="connsiteX18" fmla="*/ 296354 w 552386"/>
              <a:gd name="connsiteY18" fmla="*/ 256323 h 606722"/>
              <a:gd name="connsiteX19" fmla="*/ 295018 w 552386"/>
              <a:gd name="connsiteY19" fmla="*/ 248592 h 606722"/>
              <a:gd name="connsiteX20" fmla="*/ 291547 w 552386"/>
              <a:gd name="connsiteY20" fmla="*/ 242106 h 606722"/>
              <a:gd name="connsiteX21" fmla="*/ 286296 w 552386"/>
              <a:gd name="connsiteY21" fmla="*/ 237841 h 606722"/>
              <a:gd name="connsiteX22" fmla="*/ 279621 w 552386"/>
              <a:gd name="connsiteY22" fmla="*/ 236242 h 606722"/>
              <a:gd name="connsiteX23" fmla="*/ 395817 w 552386"/>
              <a:gd name="connsiteY23" fmla="*/ 208521 h 606722"/>
              <a:gd name="connsiteX24" fmla="*/ 423669 w 552386"/>
              <a:gd name="connsiteY24" fmla="*/ 215452 h 606722"/>
              <a:gd name="connsiteX25" fmla="*/ 440398 w 552386"/>
              <a:gd name="connsiteY25" fmla="*/ 233311 h 606722"/>
              <a:gd name="connsiteX26" fmla="*/ 408364 w 552386"/>
              <a:gd name="connsiteY26" fmla="*/ 242996 h 606722"/>
              <a:gd name="connsiteX27" fmla="*/ 395639 w 552386"/>
              <a:gd name="connsiteY27" fmla="*/ 236243 h 606722"/>
              <a:gd name="connsiteX28" fmla="*/ 384160 w 552386"/>
              <a:gd name="connsiteY28" fmla="*/ 241396 h 606722"/>
              <a:gd name="connsiteX29" fmla="*/ 379532 w 552386"/>
              <a:gd name="connsiteY29" fmla="*/ 255879 h 606722"/>
              <a:gd name="connsiteX30" fmla="*/ 384160 w 552386"/>
              <a:gd name="connsiteY30" fmla="*/ 270274 h 606722"/>
              <a:gd name="connsiteX31" fmla="*/ 395639 w 552386"/>
              <a:gd name="connsiteY31" fmla="*/ 275427 h 606722"/>
              <a:gd name="connsiteX32" fmla="*/ 408364 w 552386"/>
              <a:gd name="connsiteY32" fmla="*/ 268674 h 606722"/>
              <a:gd name="connsiteX33" fmla="*/ 440398 w 552386"/>
              <a:gd name="connsiteY33" fmla="*/ 278359 h 606722"/>
              <a:gd name="connsiteX34" fmla="*/ 423669 w 552386"/>
              <a:gd name="connsiteY34" fmla="*/ 296219 h 606722"/>
              <a:gd name="connsiteX35" fmla="*/ 395817 w 552386"/>
              <a:gd name="connsiteY35" fmla="*/ 303149 h 606722"/>
              <a:gd name="connsiteX36" fmla="*/ 374282 w 552386"/>
              <a:gd name="connsiteY36" fmla="*/ 299239 h 606722"/>
              <a:gd name="connsiteX37" fmla="*/ 358621 w 552386"/>
              <a:gd name="connsiteY37" fmla="*/ 288844 h 606722"/>
              <a:gd name="connsiteX38" fmla="*/ 349011 w 552386"/>
              <a:gd name="connsiteY38" fmla="*/ 273739 h 606722"/>
              <a:gd name="connsiteX39" fmla="*/ 345629 w 552386"/>
              <a:gd name="connsiteY39" fmla="*/ 255879 h 606722"/>
              <a:gd name="connsiteX40" fmla="*/ 349011 w 552386"/>
              <a:gd name="connsiteY40" fmla="*/ 237931 h 606722"/>
              <a:gd name="connsiteX41" fmla="*/ 358621 w 552386"/>
              <a:gd name="connsiteY41" fmla="*/ 222826 h 606722"/>
              <a:gd name="connsiteX42" fmla="*/ 374282 w 552386"/>
              <a:gd name="connsiteY42" fmla="*/ 212431 h 606722"/>
              <a:gd name="connsiteX43" fmla="*/ 395817 w 552386"/>
              <a:gd name="connsiteY43" fmla="*/ 208521 h 606722"/>
              <a:gd name="connsiteX44" fmla="*/ 157287 w 552386"/>
              <a:gd name="connsiteY44" fmla="*/ 208521 h 606722"/>
              <a:gd name="connsiteX45" fmla="*/ 191018 w 552386"/>
              <a:gd name="connsiteY45" fmla="*/ 218206 h 606722"/>
              <a:gd name="connsiteX46" fmla="*/ 202766 w 552386"/>
              <a:gd name="connsiteY46" fmla="*/ 247350 h 606722"/>
              <a:gd name="connsiteX47" fmla="*/ 202766 w 552386"/>
              <a:gd name="connsiteY47" fmla="*/ 265031 h 606722"/>
              <a:gd name="connsiteX48" fmla="*/ 204190 w 552386"/>
              <a:gd name="connsiteY48" fmla="*/ 271517 h 606722"/>
              <a:gd name="connsiteX49" fmla="*/ 209085 w 552386"/>
              <a:gd name="connsiteY49" fmla="*/ 273650 h 606722"/>
              <a:gd name="connsiteX50" fmla="*/ 209085 w 552386"/>
              <a:gd name="connsiteY50" fmla="*/ 301372 h 606722"/>
              <a:gd name="connsiteX51" fmla="*/ 201520 w 552386"/>
              <a:gd name="connsiteY51" fmla="*/ 302705 h 606722"/>
              <a:gd name="connsiteX52" fmla="*/ 195112 w 552386"/>
              <a:gd name="connsiteY52" fmla="*/ 303149 h 606722"/>
              <a:gd name="connsiteX53" fmla="*/ 181673 w 552386"/>
              <a:gd name="connsiteY53" fmla="*/ 299950 h 606722"/>
              <a:gd name="connsiteX54" fmla="*/ 175710 w 552386"/>
              <a:gd name="connsiteY54" fmla="*/ 290532 h 606722"/>
              <a:gd name="connsiteX55" fmla="*/ 174998 w 552386"/>
              <a:gd name="connsiteY55" fmla="*/ 287244 h 606722"/>
              <a:gd name="connsiteX56" fmla="*/ 160936 w 552386"/>
              <a:gd name="connsiteY56" fmla="*/ 299062 h 606722"/>
              <a:gd name="connsiteX57" fmla="*/ 143938 w 552386"/>
              <a:gd name="connsiteY57" fmla="*/ 303149 h 606722"/>
              <a:gd name="connsiteX58" fmla="*/ 131300 w 552386"/>
              <a:gd name="connsiteY58" fmla="*/ 300928 h 606722"/>
              <a:gd name="connsiteX59" fmla="*/ 121154 w 552386"/>
              <a:gd name="connsiteY59" fmla="*/ 294708 h 606722"/>
              <a:gd name="connsiteX60" fmla="*/ 114479 w 552386"/>
              <a:gd name="connsiteY60" fmla="*/ 285467 h 606722"/>
              <a:gd name="connsiteX61" fmla="*/ 111987 w 552386"/>
              <a:gd name="connsiteY61" fmla="*/ 273828 h 606722"/>
              <a:gd name="connsiteX62" fmla="*/ 114924 w 552386"/>
              <a:gd name="connsiteY62" fmla="*/ 261211 h 606722"/>
              <a:gd name="connsiteX63" fmla="*/ 123112 w 552386"/>
              <a:gd name="connsiteY63" fmla="*/ 251348 h 606722"/>
              <a:gd name="connsiteX64" fmla="*/ 135572 w 552386"/>
              <a:gd name="connsiteY64" fmla="*/ 244951 h 606722"/>
              <a:gd name="connsiteX65" fmla="*/ 151413 w 552386"/>
              <a:gd name="connsiteY65" fmla="*/ 242640 h 606722"/>
              <a:gd name="connsiteX66" fmla="*/ 169836 w 552386"/>
              <a:gd name="connsiteY66" fmla="*/ 246106 h 606722"/>
              <a:gd name="connsiteX67" fmla="*/ 169836 w 552386"/>
              <a:gd name="connsiteY67" fmla="*/ 243351 h 606722"/>
              <a:gd name="connsiteX68" fmla="*/ 166098 w 552386"/>
              <a:gd name="connsiteY68" fmla="*/ 233844 h 606722"/>
              <a:gd name="connsiteX69" fmla="*/ 153994 w 552386"/>
              <a:gd name="connsiteY69" fmla="*/ 230734 h 606722"/>
              <a:gd name="connsiteX70" fmla="*/ 139577 w 552386"/>
              <a:gd name="connsiteY70" fmla="*/ 233222 h 606722"/>
              <a:gd name="connsiteX71" fmla="*/ 125693 w 552386"/>
              <a:gd name="connsiteY71" fmla="*/ 240597 h 606722"/>
              <a:gd name="connsiteX72" fmla="*/ 116170 w 552386"/>
              <a:gd name="connsiteY72" fmla="*/ 220161 h 606722"/>
              <a:gd name="connsiteX73" fmla="*/ 157287 w 552386"/>
              <a:gd name="connsiteY73" fmla="*/ 208521 h 606722"/>
              <a:gd name="connsiteX74" fmla="*/ 229690 w 552386"/>
              <a:gd name="connsiteY74" fmla="*/ 174932 h 606722"/>
              <a:gd name="connsiteX75" fmla="*/ 262621 w 552386"/>
              <a:gd name="connsiteY75" fmla="*/ 174932 h 606722"/>
              <a:gd name="connsiteX76" fmla="*/ 262621 w 552386"/>
              <a:gd name="connsiteY76" fmla="*/ 223802 h 606722"/>
              <a:gd name="connsiteX77" fmla="*/ 273925 w 552386"/>
              <a:gd name="connsiteY77" fmla="*/ 212429 h 606722"/>
              <a:gd name="connsiteX78" fmla="*/ 291102 w 552386"/>
              <a:gd name="connsiteY78" fmla="*/ 208519 h 606722"/>
              <a:gd name="connsiteX79" fmla="*/ 306678 w 552386"/>
              <a:gd name="connsiteY79" fmla="*/ 212162 h 606722"/>
              <a:gd name="connsiteX80" fmla="*/ 319049 w 552386"/>
              <a:gd name="connsiteY80" fmla="*/ 222114 h 606722"/>
              <a:gd name="connsiteX81" fmla="*/ 327238 w 552386"/>
              <a:gd name="connsiteY81" fmla="*/ 237219 h 606722"/>
              <a:gd name="connsiteX82" fmla="*/ 330175 w 552386"/>
              <a:gd name="connsiteY82" fmla="*/ 256145 h 606722"/>
              <a:gd name="connsiteX83" fmla="*/ 326971 w 552386"/>
              <a:gd name="connsiteY83" fmla="*/ 274982 h 606722"/>
              <a:gd name="connsiteX84" fmla="*/ 318070 w 552386"/>
              <a:gd name="connsiteY84" fmla="*/ 289821 h 606722"/>
              <a:gd name="connsiteX85" fmla="*/ 304631 w 552386"/>
              <a:gd name="connsiteY85" fmla="*/ 299595 h 606722"/>
              <a:gd name="connsiteX86" fmla="*/ 287809 w 552386"/>
              <a:gd name="connsiteY86" fmla="*/ 303149 h 606722"/>
              <a:gd name="connsiteX87" fmla="*/ 258260 w 552386"/>
              <a:gd name="connsiteY87" fmla="*/ 287244 h 606722"/>
              <a:gd name="connsiteX88" fmla="*/ 258260 w 552386"/>
              <a:gd name="connsiteY88" fmla="*/ 301372 h 606722"/>
              <a:gd name="connsiteX89" fmla="*/ 229690 w 552386"/>
              <a:gd name="connsiteY89" fmla="*/ 301372 h 606722"/>
              <a:gd name="connsiteX90" fmla="*/ 55274 w 552386"/>
              <a:gd name="connsiteY90" fmla="*/ 91893 h 606722"/>
              <a:gd name="connsiteX91" fmla="*/ 55274 w 552386"/>
              <a:gd name="connsiteY91" fmla="*/ 386055 h 606722"/>
              <a:gd name="connsiteX92" fmla="*/ 497201 w 552386"/>
              <a:gd name="connsiteY92" fmla="*/ 386055 h 606722"/>
              <a:gd name="connsiteX93" fmla="*/ 497201 w 552386"/>
              <a:gd name="connsiteY93" fmla="*/ 91893 h 606722"/>
              <a:gd name="connsiteX94" fmla="*/ 239432 w 552386"/>
              <a:gd name="connsiteY94" fmla="*/ 0 h 606722"/>
              <a:gd name="connsiteX95" fmla="*/ 313042 w 552386"/>
              <a:gd name="connsiteY95" fmla="*/ 0 h 606722"/>
              <a:gd name="connsiteX96" fmla="*/ 313042 w 552386"/>
              <a:gd name="connsiteY96" fmla="*/ 36793 h 606722"/>
              <a:gd name="connsiteX97" fmla="*/ 552386 w 552386"/>
              <a:gd name="connsiteY97" fmla="*/ 36793 h 606722"/>
              <a:gd name="connsiteX98" fmla="*/ 552386 w 552386"/>
              <a:gd name="connsiteY98" fmla="*/ 441244 h 606722"/>
              <a:gd name="connsiteX99" fmla="*/ 393595 w 552386"/>
              <a:gd name="connsiteY99" fmla="*/ 441244 h 606722"/>
              <a:gd name="connsiteX100" fmla="*/ 424748 w 552386"/>
              <a:gd name="connsiteY100" fmla="*/ 606722 h 606722"/>
              <a:gd name="connsiteX101" fmla="*/ 368584 w 552386"/>
              <a:gd name="connsiteY101" fmla="*/ 606722 h 606722"/>
              <a:gd name="connsiteX102" fmla="*/ 337342 w 552386"/>
              <a:gd name="connsiteY102" fmla="*/ 441244 h 606722"/>
              <a:gd name="connsiteX103" fmla="*/ 215044 w 552386"/>
              <a:gd name="connsiteY103" fmla="*/ 441244 h 606722"/>
              <a:gd name="connsiteX104" fmla="*/ 183891 w 552386"/>
              <a:gd name="connsiteY104" fmla="*/ 606722 h 606722"/>
              <a:gd name="connsiteX105" fmla="*/ 127638 w 552386"/>
              <a:gd name="connsiteY105" fmla="*/ 606722 h 606722"/>
              <a:gd name="connsiteX106" fmla="*/ 158880 w 552386"/>
              <a:gd name="connsiteY106" fmla="*/ 441244 h 606722"/>
              <a:gd name="connsiteX107" fmla="*/ 0 w 552386"/>
              <a:gd name="connsiteY107" fmla="*/ 441244 h 606722"/>
              <a:gd name="connsiteX108" fmla="*/ 0 w 552386"/>
              <a:gd name="connsiteY108" fmla="*/ 36793 h 606722"/>
              <a:gd name="connsiteX109" fmla="*/ 239432 w 552386"/>
              <a:gd name="connsiteY109" fmla="*/ 36793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552386" h="606722">
                <a:moveTo>
                  <a:pt x="157109" y="260500"/>
                </a:moveTo>
                <a:cubicBezTo>
                  <a:pt x="153104" y="260500"/>
                  <a:pt x="149722" y="261477"/>
                  <a:pt x="147053" y="263432"/>
                </a:cubicBezTo>
                <a:cubicBezTo>
                  <a:pt x="144383" y="265387"/>
                  <a:pt x="143048" y="267875"/>
                  <a:pt x="143048" y="270896"/>
                </a:cubicBezTo>
                <a:cubicBezTo>
                  <a:pt x="143048" y="273472"/>
                  <a:pt x="144116" y="275516"/>
                  <a:pt x="146163" y="277115"/>
                </a:cubicBezTo>
                <a:cubicBezTo>
                  <a:pt x="148121" y="278803"/>
                  <a:pt x="150701" y="279603"/>
                  <a:pt x="153816" y="279603"/>
                </a:cubicBezTo>
                <a:cubicBezTo>
                  <a:pt x="155774" y="279603"/>
                  <a:pt x="157821" y="279248"/>
                  <a:pt x="159957" y="278626"/>
                </a:cubicBezTo>
                <a:cubicBezTo>
                  <a:pt x="162004" y="278004"/>
                  <a:pt x="163873" y="277115"/>
                  <a:pt x="165475" y="276138"/>
                </a:cubicBezTo>
                <a:cubicBezTo>
                  <a:pt x="166721" y="275160"/>
                  <a:pt x="167789" y="274183"/>
                  <a:pt x="168590" y="273117"/>
                </a:cubicBezTo>
                <a:cubicBezTo>
                  <a:pt x="169391" y="271962"/>
                  <a:pt x="169836" y="270896"/>
                  <a:pt x="169836" y="269740"/>
                </a:cubicBezTo>
                <a:lnTo>
                  <a:pt x="169836" y="262899"/>
                </a:lnTo>
                <a:cubicBezTo>
                  <a:pt x="167878" y="262277"/>
                  <a:pt x="165742" y="261655"/>
                  <a:pt x="163428" y="261211"/>
                </a:cubicBezTo>
                <a:cubicBezTo>
                  <a:pt x="161114" y="260766"/>
                  <a:pt x="158978" y="260500"/>
                  <a:pt x="157109" y="260500"/>
                </a:cubicBezTo>
                <a:close/>
                <a:moveTo>
                  <a:pt x="279621" y="236242"/>
                </a:moveTo>
                <a:cubicBezTo>
                  <a:pt x="276150" y="236242"/>
                  <a:pt x="272857" y="237486"/>
                  <a:pt x="269741" y="239973"/>
                </a:cubicBezTo>
                <a:cubicBezTo>
                  <a:pt x="266626" y="242461"/>
                  <a:pt x="264223" y="245749"/>
                  <a:pt x="262621" y="249747"/>
                </a:cubicBezTo>
                <a:lnTo>
                  <a:pt x="262621" y="266097"/>
                </a:lnTo>
                <a:cubicBezTo>
                  <a:pt x="266893" y="272317"/>
                  <a:pt x="272145" y="275426"/>
                  <a:pt x="278286" y="275426"/>
                </a:cubicBezTo>
                <a:cubicBezTo>
                  <a:pt x="283715" y="275426"/>
                  <a:pt x="288076" y="273649"/>
                  <a:pt x="291369" y="270184"/>
                </a:cubicBezTo>
                <a:cubicBezTo>
                  <a:pt x="294662" y="266719"/>
                  <a:pt x="296354" y="262098"/>
                  <a:pt x="296354" y="256323"/>
                </a:cubicBezTo>
                <a:cubicBezTo>
                  <a:pt x="296354" y="253568"/>
                  <a:pt x="295909" y="250991"/>
                  <a:pt x="295018" y="248592"/>
                </a:cubicBezTo>
                <a:cubicBezTo>
                  <a:pt x="294128" y="246104"/>
                  <a:pt x="292971" y="243972"/>
                  <a:pt x="291547" y="242106"/>
                </a:cubicBezTo>
                <a:cubicBezTo>
                  <a:pt x="290123" y="240329"/>
                  <a:pt x="288343" y="238818"/>
                  <a:pt x="286296" y="237841"/>
                </a:cubicBezTo>
                <a:cubicBezTo>
                  <a:pt x="284338" y="236775"/>
                  <a:pt x="282113" y="236242"/>
                  <a:pt x="279621" y="236242"/>
                </a:cubicBezTo>
                <a:close/>
                <a:moveTo>
                  <a:pt x="395817" y="208521"/>
                </a:moveTo>
                <a:cubicBezTo>
                  <a:pt x="406940" y="208521"/>
                  <a:pt x="416194" y="210831"/>
                  <a:pt x="423669" y="215452"/>
                </a:cubicBezTo>
                <a:cubicBezTo>
                  <a:pt x="431144" y="220072"/>
                  <a:pt x="436750" y="226025"/>
                  <a:pt x="440398" y="233311"/>
                </a:cubicBezTo>
                <a:lnTo>
                  <a:pt x="408364" y="242996"/>
                </a:lnTo>
                <a:cubicBezTo>
                  <a:pt x="405160" y="238464"/>
                  <a:pt x="400978" y="236243"/>
                  <a:pt x="395639" y="236243"/>
                </a:cubicBezTo>
                <a:cubicBezTo>
                  <a:pt x="391100" y="236243"/>
                  <a:pt x="387363" y="237931"/>
                  <a:pt x="384160" y="241396"/>
                </a:cubicBezTo>
                <a:cubicBezTo>
                  <a:pt x="381045" y="244773"/>
                  <a:pt x="379532" y="249571"/>
                  <a:pt x="379532" y="255879"/>
                </a:cubicBezTo>
                <a:cubicBezTo>
                  <a:pt x="379532" y="262099"/>
                  <a:pt x="381045" y="266897"/>
                  <a:pt x="384160" y="270274"/>
                </a:cubicBezTo>
                <a:cubicBezTo>
                  <a:pt x="387363" y="273739"/>
                  <a:pt x="391100" y="275427"/>
                  <a:pt x="395639" y="275427"/>
                </a:cubicBezTo>
                <a:cubicBezTo>
                  <a:pt x="400978" y="275427"/>
                  <a:pt x="405160" y="273206"/>
                  <a:pt x="408364" y="268674"/>
                </a:cubicBezTo>
                <a:lnTo>
                  <a:pt x="440398" y="278359"/>
                </a:lnTo>
                <a:cubicBezTo>
                  <a:pt x="436750" y="285645"/>
                  <a:pt x="431144" y="291598"/>
                  <a:pt x="423669" y="296219"/>
                </a:cubicBezTo>
                <a:cubicBezTo>
                  <a:pt x="416194" y="300839"/>
                  <a:pt x="406940" y="303149"/>
                  <a:pt x="395817" y="303149"/>
                </a:cubicBezTo>
                <a:cubicBezTo>
                  <a:pt x="387719" y="303149"/>
                  <a:pt x="380511" y="301816"/>
                  <a:pt x="374282" y="299239"/>
                </a:cubicBezTo>
                <a:cubicBezTo>
                  <a:pt x="368053" y="296663"/>
                  <a:pt x="362803" y="293198"/>
                  <a:pt x="358621" y="288844"/>
                </a:cubicBezTo>
                <a:cubicBezTo>
                  <a:pt x="354350" y="284490"/>
                  <a:pt x="351146" y="279514"/>
                  <a:pt x="349011" y="273739"/>
                </a:cubicBezTo>
                <a:cubicBezTo>
                  <a:pt x="346786" y="268052"/>
                  <a:pt x="345629" y="262099"/>
                  <a:pt x="345629" y="255879"/>
                </a:cubicBezTo>
                <a:cubicBezTo>
                  <a:pt x="345629" y="249571"/>
                  <a:pt x="346786" y="243618"/>
                  <a:pt x="349011" y="237931"/>
                </a:cubicBezTo>
                <a:cubicBezTo>
                  <a:pt x="351146" y="232156"/>
                  <a:pt x="354350" y="227180"/>
                  <a:pt x="358621" y="222826"/>
                </a:cubicBezTo>
                <a:cubicBezTo>
                  <a:pt x="362803" y="218472"/>
                  <a:pt x="368053" y="215007"/>
                  <a:pt x="374282" y="212431"/>
                </a:cubicBezTo>
                <a:cubicBezTo>
                  <a:pt x="380511" y="209854"/>
                  <a:pt x="387719" y="208521"/>
                  <a:pt x="395817" y="208521"/>
                </a:cubicBezTo>
                <a:close/>
                <a:moveTo>
                  <a:pt x="157287" y="208521"/>
                </a:moveTo>
                <a:cubicBezTo>
                  <a:pt x="171883" y="208521"/>
                  <a:pt x="183097" y="211720"/>
                  <a:pt x="191018" y="218206"/>
                </a:cubicBezTo>
                <a:cubicBezTo>
                  <a:pt x="198850" y="224692"/>
                  <a:pt x="202766" y="234377"/>
                  <a:pt x="202766" y="247350"/>
                </a:cubicBezTo>
                <a:lnTo>
                  <a:pt x="202766" y="265031"/>
                </a:lnTo>
                <a:cubicBezTo>
                  <a:pt x="202766" y="268141"/>
                  <a:pt x="203300" y="270274"/>
                  <a:pt x="204190" y="271517"/>
                </a:cubicBezTo>
                <a:cubicBezTo>
                  <a:pt x="205080" y="272761"/>
                  <a:pt x="206771" y="273472"/>
                  <a:pt x="209085" y="273650"/>
                </a:cubicBezTo>
                <a:lnTo>
                  <a:pt x="209085" y="301372"/>
                </a:lnTo>
                <a:cubicBezTo>
                  <a:pt x="206415" y="301994"/>
                  <a:pt x="203834" y="302438"/>
                  <a:pt x="201520" y="302705"/>
                </a:cubicBezTo>
                <a:cubicBezTo>
                  <a:pt x="199117" y="302971"/>
                  <a:pt x="196981" y="303149"/>
                  <a:pt x="195112" y="303149"/>
                </a:cubicBezTo>
                <a:cubicBezTo>
                  <a:pt x="189238" y="303149"/>
                  <a:pt x="184788" y="302083"/>
                  <a:pt x="181673" y="299950"/>
                </a:cubicBezTo>
                <a:cubicBezTo>
                  <a:pt x="178647" y="297818"/>
                  <a:pt x="176600" y="294619"/>
                  <a:pt x="175710" y="290532"/>
                </a:cubicBezTo>
                <a:lnTo>
                  <a:pt x="174998" y="287244"/>
                </a:lnTo>
                <a:cubicBezTo>
                  <a:pt x="170993" y="292398"/>
                  <a:pt x="166276" y="296396"/>
                  <a:pt x="160936" y="299062"/>
                </a:cubicBezTo>
                <a:cubicBezTo>
                  <a:pt x="155596" y="301816"/>
                  <a:pt x="149989" y="303149"/>
                  <a:pt x="143938" y="303149"/>
                </a:cubicBezTo>
                <a:cubicBezTo>
                  <a:pt x="139399" y="303149"/>
                  <a:pt x="135216" y="302349"/>
                  <a:pt x="131300" y="300928"/>
                </a:cubicBezTo>
                <a:cubicBezTo>
                  <a:pt x="127384" y="299417"/>
                  <a:pt x="123913" y="297374"/>
                  <a:pt x="121154" y="294708"/>
                </a:cubicBezTo>
                <a:cubicBezTo>
                  <a:pt x="118306" y="292131"/>
                  <a:pt x="116081" y="289021"/>
                  <a:pt x="114479" y="285467"/>
                </a:cubicBezTo>
                <a:cubicBezTo>
                  <a:pt x="112788" y="281913"/>
                  <a:pt x="111987" y="278004"/>
                  <a:pt x="111987" y="273828"/>
                </a:cubicBezTo>
                <a:cubicBezTo>
                  <a:pt x="111987" y="269207"/>
                  <a:pt x="112966" y="265031"/>
                  <a:pt x="114924" y="261211"/>
                </a:cubicBezTo>
                <a:cubicBezTo>
                  <a:pt x="116971" y="257390"/>
                  <a:pt x="119641" y="254102"/>
                  <a:pt x="123112" y="251348"/>
                </a:cubicBezTo>
                <a:cubicBezTo>
                  <a:pt x="126583" y="248594"/>
                  <a:pt x="130766" y="246461"/>
                  <a:pt x="135572" y="244951"/>
                </a:cubicBezTo>
                <a:cubicBezTo>
                  <a:pt x="140289" y="243440"/>
                  <a:pt x="145629" y="242640"/>
                  <a:pt x="151413" y="242640"/>
                </a:cubicBezTo>
                <a:cubicBezTo>
                  <a:pt x="158800" y="242640"/>
                  <a:pt x="164941" y="243795"/>
                  <a:pt x="169836" y="246106"/>
                </a:cubicBezTo>
                <a:lnTo>
                  <a:pt x="169836" y="243351"/>
                </a:lnTo>
                <a:cubicBezTo>
                  <a:pt x="169836" y="239086"/>
                  <a:pt x="168590" y="235888"/>
                  <a:pt x="166098" y="233844"/>
                </a:cubicBezTo>
                <a:cubicBezTo>
                  <a:pt x="163606" y="231712"/>
                  <a:pt x="159601" y="230734"/>
                  <a:pt x="153994" y="230734"/>
                </a:cubicBezTo>
                <a:cubicBezTo>
                  <a:pt x="148832" y="230734"/>
                  <a:pt x="144027" y="231534"/>
                  <a:pt x="139577" y="233222"/>
                </a:cubicBezTo>
                <a:cubicBezTo>
                  <a:pt x="135216" y="234910"/>
                  <a:pt x="130588" y="237309"/>
                  <a:pt x="125693" y="240597"/>
                </a:cubicBezTo>
                <a:lnTo>
                  <a:pt x="116170" y="220161"/>
                </a:lnTo>
                <a:cubicBezTo>
                  <a:pt x="128185" y="212431"/>
                  <a:pt x="141891" y="208521"/>
                  <a:pt x="157287" y="208521"/>
                </a:cubicBezTo>
                <a:close/>
                <a:moveTo>
                  <a:pt x="229690" y="174932"/>
                </a:moveTo>
                <a:lnTo>
                  <a:pt x="262621" y="174932"/>
                </a:lnTo>
                <a:lnTo>
                  <a:pt x="262621" y="223802"/>
                </a:lnTo>
                <a:cubicBezTo>
                  <a:pt x="265291" y="218826"/>
                  <a:pt x="269029" y="215005"/>
                  <a:pt x="273925" y="212429"/>
                </a:cubicBezTo>
                <a:cubicBezTo>
                  <a:pt x="278820" y="209852"/>
                  <a:pt x="284516" y="208519"/>
                  <a:pt x="291102" y="208519"/>
                </a:cubicBezTo>
                <a:cubicBezTo>
                  <a:pt x="296621" y="208519"/>
                  <a:pt x="301872" y="209763"/>
                  <a:pt x="306678" y="212162"/>
                </a:cubicBezTo>
                <a:cubicBezTo>
                  <a:pt x="311484" y="214561"/>
                  <a:pt x="315578" y="217938"/>
                  <a:pt x="319049" y="222114"/>
                </a:cubicBezTo>
                <a:cubicBezTo>
                  <a:pt x="322521" y="226379"/>
                  <a:pt x="325280" y="231355"/>
                  <a:pt x="327238" y="237219"/>
                </a:cubicBezTo>
                <a:cubicBezTo>
                  <a:pt x="329196" y="243083"/>
                  <a:pt x="330175" y="249392"/>
                  <a:pt x="330175" y="256145"/>
                </a:cubicBezTo>
                <a:cubicBezTo>
                  <a:pt x="330175" y="262987"/>
                  <a:pt x="329107" y="269295"/>
                  <a:pt x="326971" y="274982"/>
                </a:cubicBezTo>
                <a:cubicBezTo>
                  <a:pt x="324835" y="280669"/>
                  <a:pt x="321898" y="285645"/>
                  <a:pt x="318070" y="289821"/>
                </a:cubicBezTo>
                <a:cubicBezTo>
                  <a:pt x="314332" y="293997"/>
                  <a:pt x="309882" y="297196"/>
                  <a:pt x="304631" y="299595"/>
                </a:cubicBezTo>
                <a:cubicBezTo>
                  <a:pt x="299469" y="301994"/>
                  <a:pt x="293861" y="303149"/>
                  <a:pt x="287809" y="303149"/>
                </a:cubicBezTo>
                <a:cubicBezTo>
                  <a:pt x="274014" y="303149"/>
                  <a:pt x="264223" y="297818"/>
                  <a:pt x="258260" y="287244"/>
                </a:cubicBezTo>
                <a:lnTo>
                  <a:pt x="258260" y="301372"/>
                </a:lnTo>
                <a:lnTo>
                  <a:pt x="229690" y="301372"/>
                </a:lnTo>
                <a:close/>
                <a:moveTo>
                  <a:pt x="55274" y="91893"/>
                </a:moveTo>
                <a:lnTo>
                  <a:pt x="55274" y="386055"/>
                </a:lnTo>
                <a:lnTo>
                  <a:pt x="497201" y="386055"/>
                </a:lnTo>
                <a:lnTo>
                  <a:pt x="497201" y="91893"/>
                </a:lnTo>
                <a:close/>
                <a:moveTo>
                  <a:pt x="239432" y="0"/>
                </a:moveTo>
                <a:lnTo>
                  <a:pt x="313042" y="0"/>
                </a:lnTo>
                <a:lnTo>
                  <a:pt x="313042" y="36793"/>
                </a:lnTo>
                <a:lnTo>
                  <a:pt x="552386" y="36793"/>
                </a:lnTo>
                <a:lnTo>
                  <a:pt x="552386" y="441244"/>
                </a:lnTo>
                <a:lnTo>
                  <a:pt x="393595" y="441244"/>
                </a:lnTo>
                <a:lnTo>
                  <a:pt x="424748" y="606722"/>
                </a:lnTo>
                <a:lnTo>
                  <a:pt x="368584" y="606722"/>
                </a:lnTo>
                <a:lnTo>
                  <a:pt x="337342" y="441244"/>
                </a:lnTo>
                <a:lnTo>
                  <a:pt x="215044" y="441244"/>
                </a:lnTo>
                <a:lnTo>
                  <a:pt x="183891" y="606722"/>
                </a:lnTo>
                <a:lnTo>
                  <a:pt x="127638" y="606722"/>
                </a:lnTo>
                <a:lnTo>
                  <a:pt x="158880" y="441244"/>
                </a:lnTo>
                <a:lnTo>
                  <a:pt x="0" y="441244"/>
                </a:lnTo>
                <a:lnTo>
                  <a:pt x="0" y="36793"/>
                </a:lnTo>
                <a:lnTo>
                  <a:pt x="239432" y="36793"/>
                </a:ln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pic>
        <p:nvPicPr>
          <p:cNvPr id="2" name="图片 1" descr="3"/>
          <p:cNvPicPr>
            <a:picLocks noChangeAspect="1"/>
          </p:cNvPicPr>
          <p:nvPr/>
        </p:nvPicPr>
        <p:blipFill>
          <a:blip r:embed="rId10"/>
          <a:stretch>
            <a:fillRect/>
          </a:stretch>
        </p:blipFill>
        <p:spPr>
          <a:xfrm>
            <a:off x="266065" y="1771015"/>
            <a:ext cx="5681980" cy="3315970"/>
          </a:xfrm>
          <a:prstGeom prst="rect">
            <a:avLst/>
          </a:prstGeom>
        </p:spPr>
      </p:pic>
      <p:pic>
        <p:nvPicPr>
          <p:cNvPr id="6" name="图片 5" descr="4"/>
          <p:cNvPicPr>
            <a:picLocks noChangeAspect="1"/>
          </p:cNvPicPr>
          <p:nvPr/>
        </p:nvPicPr>
        <p:blipFill>
          <a:blip r:embed="rId11"/>
          <a:stretch>
            <a:fillRect/>
          </a:stretch>
        </p:blipFill>
        <p:spPr>
          <a:xfrm>
            <a:off x="6410325" y="1771015"/>
            <a:ext cx="5564505" cy="3315335"/>
          </a:xfrm>
          <a:prstGeom prst="rect">
            <a:avLst/>
          </a:prstGeom>
        </p:spPr>
      </p:pic>
      <p:sp>
        <p:nvSpPr>
          <p:cNvPr id="22" name="矩形 21"/>
          <p:cNvSpPr/>
          <p:nvPr/>
        </p:nvSpPr>
        <p:spPr>
          <a:xfrm>
            <a:off x="1465580" y="5358130"/>
            <a:ext cx="3282950" cy="607695"/>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2015年12月18日上午10时左右，北京某大学一间实验室发生爆炸火灾事故。</a:t>
            </a:r>
          </a:p>
        </p:txBody>
      </p:sp>
      <p:sp>
        <p:nvSpPr>
          <p:cNvPr id="19" name="矩形 18"/>
          <p:cNvSpPr/>
          <p:nvPr/>
        </p:nvSpPr>
        <p:spPr>
          <a:xfrm>
            <a:off x="7297420" y="5358130"/>
            <a:ext cx="3790315" cy="607695"/>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2013年4月30日，南京某大学五号门内一实验室突发爆炸，事故造成1死3伤</a:t>
            </a:r>
            <a:r>
              <a:rPr 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p>
        </p:txBody>
      </p:sp>
      <p:sp>
        <p:nvSpPr>
          <p:cNvPr id="9" name="页脚占位符 8"/>
          <p:cNvSpPr>
            <a:spLocks noGrp="1"/>
          </p:cNvSpPr>
          <p:nvPr>
            <p:ph type="ftr" sz="quarter" idx="11"/>
          </p:nvPr>
        </p:nvSpPr>
        <p:spPr/>
        <p:txBody>
          <a:bodyPr/>
          <a:lstStyle/>
          <a:p>
            <a:r>
              <a:rPr lang="zh-CN" altLang="en-US"/>
              <a:t>蚌埠工商学院</a:t>
            </a:r>
          </a:p>
        </p:txBody>
      </p:sp>
      <p:pic>
        <p:nvPicPr>
          <p:cNvPr id="11" name="图片 10" descr="C:\Users\Yang\Desktop\蚌埠工商学院LOGO竖标透明图层.png蚌埠工商学院LOGO竖标透明图层"/>
          <p:cNvPicPr>
            <a:picLocks noChangeAspect="1"/>
          </p:cNvPicPr>
          <p:nvPr/>
        </p:nvPicPr>
        <p:blipFill>
          <a:blip r:embed="rId12"/>
          <a:srcRect/>
          <a:stretch>
            <a:fillRect/>
          </a:stretch>
        </p:blipFill>
        <p:spPr>
          <a:xfrm>
            <a:off x="551180" y="394018"/>
            <a:ext cx="1735455" cy="1321435"/>
          </a:xfrm>
          <a:prstGeom prst="rect">
            <a:avLst/>
          </a:prstGeom>
        </p:spPr>
      </p:pic>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圆角 16"/>
          <p:cNvSpPr/>
          <p:nvPr/>
        </p:nvSpPr>
        <p:spPr>
          <a:xfrm>
            <a:off x="0" y="0"/>
            <a:ext cx="12192000" cy="6858000"/>
          </a:xfrm>
          <a:prstGeom prst="roundRect">
            <a:avLst>
              <a:gd name="adj" fmla="val 0"/>
            </a:avLst>
          </a:prstGeom>
          <a:solidFill>
            <a:srgbClr val="FFFCF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图片包含 黑暗, 鸟, 鱼, 轮子&#10;&#10;描述已自动生成"/>
          <p:cNvPicPr>
            <a:picLocks noChangeAspect="1"/>
          </p:cNvPicPr>
          <p:nvPr/>
        </p:nvPicPr>
        <p:blipFill rotWithShape="1">
          <a:blip r:embed="rId2">
            <a:extLst>
              <a:ext uri="{28A0092B-C50C-407E-A947-70E740481C1C}">
                <a14:useLocalDpi xmlns:a14="http://schemas.microsoft.com/office/drawing/2010/main" val="0"/>
              </a:ext>
            </a:extLst>
          </a:blip>
          <a:srcRect l="53378"/>
          <a:stretch>
            <a:fillRect/>
          </a:stretch>
        </p:blipFill>
        <p:spPr>
          <a:xfrm>
            <a:off x="10510903" y="4848377"/>
            <a:ext cx="3129336" cy="3768853"/>
          </a:xfrm>
          <a:prstGeom prst="rect">
            <a:avLst/>
          </a:prstGeom>
        </p:spPr>
      </p:pic>
      <p:pic>
        <p:nvPicPr>
          <p:cNvPr id="5" name="图片 4" descr="黑暗里有树&#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r="61406" b="50692"/>
          <a:stretch>
            <a:fillRect/>
          </a:stretch>
        </p:blipFill>
        <p:spPr>
          <a:xfrm>
            <a:off x="7734726" y="5154658"/>
            <a:ext cx="4705350" cy="3167421"/>
          </a:xfrm>
          <a:prstGeom prst="rect">
            <a:avLst/>
          </a:prstGeom>
        </p:spPr>
      </p:pic>
      <p:pic>
        <p:nvPicPr>
          <p:cNvPr id="8" name="图片 7" descr="黑暗中的树&#10;&#10;中度可信度描述已自动生成"/>
          <p:cNvPicPr>
            <a:picLocks noChangeAspect="1"/>
          </p:cNvPicPr>
          <p:nvPr/>
        </p:nvPicPr>
        <p:blipFill rotWithShape="1">
          <a:blip r:embed="rId4">
            <a:extLst>
              <a:ext uri="{28A0092B-C50C-407E-A947-70E740481C1C}">
                <a14:useLocalDpi xmlns:a14="http://schemas.microsoft.com/office/drawing/2010/main" val="0"/>
              </a:ext>
            </a:extLst>
          </a:blip>
          <a:srcRect r="52074"/>
          <a:stretch>
            <a:fillRect/>
          </a:stretch>
        </p:blipFill>
        <p:spPr>
          <a:xfrm>
            <a:off x="11214358" y="5330656"/>
            <a:ext cx="3214314" cy="2815427"/>
          </a:xfrm>
          <a:prstGeom prst="rect">
            <a:avLst/>
          </a:prstGeom>
        </p:spPr>
      </p:pic>
      <p:pic>
        <p:nvPicPr>
          <p:cNvPr id="16" name="图片 15" descr="图片包含 黑暗, 烟, 蛋糕&#10;&#10;描述已自动生成"/>
          <p:cNvPicPr>
            <a:picLocks noChangeAspect="1"/>
          </p:cNvPicPr>
          <p:nvPr/>
        </p:nvPicPr>
        <p:blipFill rotWithShape="1">
          <a:blip r:embed="rId5">
            <a:extLst>
              <a:ext uri="{28A0092B-C50C-407E-A947-70E740481C1C}">
                <a14:useLocalDpi xmlns:a14="http://schemas.microsoft.com/office/drawing/2010/main" val="0"/>
              </a:ext>
            </a:extLst>
          </a:blip>
          <a:srcRect l="52651"/>
          <a:stretch>
            <a:fillRect/>
          </a:stretch>
        </p:blipFill>
        <p:spPr>
          <a:xfrm rot="11700000">
            <a:off x="-441884" y="-1412856"/>
            <a:ext cx="2622551" cy="2825712"/>
          </a:xfrm>
          <a:prstGeom prst="rect">
            <a:avLst/>
          </a:prstGeom>
        </p:spPr>
      </p:pic>
      <p:pic>
        <p:nvPicPr>
          <p:cNvPr id="32" name="图片 31" descr="卡通人物&#10;&#10;低可信度描述已自动生成"/>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l="1852" t="29511" r="66759" b="36970"/>
          <a:stretch>
            <a:fillRect/>
          </a:stretch>
        </p:blipFill>
        <p:spPr>
          <a:xfrm rot="17100000">
            <a:off x="10214294" y="5820225"/>
            <a:ext cx="1943677" cy="2075548"/>
          </a:xfrm>
          <a:custGeom>
            <a:avLst/>
            <a:gdLst>
              <a:gd name="connsiteX0" fmla="*/ 1612900 w 2152650"/>
              <a:gd name="connsiteY0" fmla="*/ 0 h 2298700"/>
              <a:gd name="connsiteX1" fmla="*/ 2152650 w 2152650"/>
              <a:gd name="connsiteY1" fmla="*/ 12700 h 2298700"/>
              <a:gd name="connsiteX2" fmla="*/ 2120900 w 2152650"/>
              <a:gd name="connsiteY2" fmla="*/ 419100 h 2298700"/>
              <a:gd name="connsiteX3" fmla="*/ 2082800 w 2152650"/>
              <a:gd name="connsiteY3" fmla="*/ 787400 h 2298700"/>
              <a:gd name="connsiteX4" fmla="*/ 1974850 w 2152650"/>
              <a:gd name="connsiteY4" fmla="*/ 1270000 h 2298700"/>
              <a:gd name="connsiteX5" fmla="*/ 1879600 w 2152650"/>
              <a:gd name="connsiteY5" fmla="*/ 1581150 h 2298700"/>
              <a:gd name="connsiteX6" fmla="*/ 1574800 w 2152650"/>
              <a:gd name="connsiteY6" fmla="*/ 1860550 h 2298700"/>
              <a:gd name="connsiteX7" fmla="*/ 533400 w 2152650"/>
              <a:gd name="connsiteY7" fmla="*/ 2298700 h 2298700"/>
              <a:gd name="connsiteX8" fmla="*/ 0 w 2152650"/>
              <a:gd name="connsiteY8" fmla="*/ 2184400 h 2298700"/>
              <a:gd name="connsiteX9" fmla="*/ 336550 w 2152650"/>
              <a:gd name="connsiteY9" fmla="*/ 1511300 h 2298700"/>
              <a:gd name="connsiteX10" fmla="*/ 444500 w 2152650"/>
              <a:gd name="connsiteY10" fmla="*/ 1263650 h 2298700"/>
              <a:gd name="connsiteX11" fmla="*/ 603250 w 2152650"/>
              <a:gd name="connsiteY11" fmla="*/ 558800 h 2298700"/>
              <a:gd name="connsiteX12" fmla="*/ 1111250 w 2152650"/>
              <a:gd name="connsiteY12" fmla="*/ 19685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650" h="2298700">
                <a:moveTo>
                  <a:pt x="1612900" y="0"/>
                </a:moveTo>
                <a:lnTo>
                  <a:pt x="2152650" y="12700"/>
                </a:lnTo>
                <a:lnTo>
                  <a:pt x="2120900" y="419100"/>
                </a:lnTo>
                <a:lnTo>
                  <a:pt x="2082800" y="787400"/>
                </a:lnTo>
                <a:lnTo>
                  <a:pt x="1974850" y="1270000"/>
                </a:lnTo>
                <a:lnTo>
                  <a:pt x="1879600" y="1581150"/>
                </a:lnTo>
                <a:lnTo>
                  <a:pt x="1574800" y="1860550"/>
                </a:lnTo>
                <a:lnTo>
                  <a:pt x="533400" y="2298700"/>
                </a:lnTo>
                <a:lnTo>
                  <a:pt x="0" y="2184400"/>
                </a:lnTo>
                <a:lnTo>
                  <a:pt x="336550" y="1511300"/>
                </a:lnTo>
                <a:cubicBezTo>
                  <a:pt x="405141" y="1385549"/>
                  <a:pt x="364952" y="1466135"/>
                  <a:pt x="444500" y="1263650"/>
                </a:cubicBezTo>
                <a:lnTo>
                  <a:pt x="603250" y="558800"/>
                </a:lnTo>
                <a:lnTo>
                  <a:pt x="1111250" y="196850"/>
                </a:lnTo>
                <a:close/>
              </a:path>
            </a:pathLst>
          </a:custGeom>
        </p:spPr>
      </p:pic>
      <p:pic>
        <p:nvPicPr>
          <p:cNvPr id="7" name="图片 6" descr="黑暗中的树&#10;&#10;中度可信度描述已自动生成"/>
          <p:cNvPicPr>
            <a:picLocks noChangeAspect="1"/>
          </p:cNvPicPr>
          <p:nvPr/>
        </p:nvPicPr>
        <p:blipFill rotWithShape="1">
          <a:blip r:embed="rId4">
            <a:extLst>
              <a:ext uri="{28A0092B-C50C-407E-A947-70E740481C1C}">
                <a14:useLocalDpi xmlns:a14="http://schemas.microsoft.com/office/drawing/2010/main" val="0"/>
              </a:ext>
            </a:extLst>
          </a:blip>
          <a:srcRect l="55972"/>
          <a:stretch>
            <a:fillRect/>
          </a:stretch>
        </p:blipFill>
        <p:spPr>
          <a:xfrm>
            <a:off x="-2039203" y="-105354"/>
            <a:ext cx="2997202" cy="2857656"/>
          </a:xfrm>
          <a:prstGeom prst="rect">
            <a:avLst/>
          </a:prstGeom>
        </p:spPr>
      </p:pic>
      <p:pic>
        <p:nvPicPr>
          <p:cNvPr id="4" name="图片 3" descr="黑暗里有树&#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61663" t="57296" r="-257" b="92"/>
          <a:stretch>
            <a:fillRect/>
          </a:stretch>
        </p:blipFill>
        <p:spPr>
          <a:xfrm rot="900000">
            <a:off x="-1102150" y="-1196947"/>
            <a:ext cx="4705350" cy="2737268"/>
          </a:xfrm>
          <a:prstGeom prst="rect">
            <a:avLst/>
          </a:prstGeom>
        </p:spPr>
      </p:pic>
      <p:pic>
        <p:nvPicPr>
          <p:cNvPr id="34" name="图片 33" descr="卡通人物&#10;&#10;低可信度描述已自动生成"/>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l="1852" t="29511" r="66759" b="36970"/>
          <a:stretch>
            <a:fillRect/>
          </a:stretch>
        </p:blipFill>
        <p:spPr>
          <a:xfrm rot="5400000">
            <a:off x="46538" y="-1013726"/>
            <a:ext cx="1371890" cy="1464967"/>
          </a:xfrm>
          <a:custGeom>
            <a:avLst/>
            <a:gdLst>
              <a:gd name="connsiteX0" fmla="*/ 1612900 w 2152650"/>
              <a:gd name="connsiteY0" fmla="*/ 0 h 2298700"/>
              <a:gd name="connsiteX1" fmla="*/ 2152650 w 2152650"/>
              <a:gd name="connsiteY1" fmla="*/ 12700 h 2298700"/>
              <a:gd name="connsiteX2" fmla="*/ 2120900 w 2152650"/>
              <a:gd name="connsiteY2" fmla="*/ 419100 h 2298700"/>
              <a:gd name="connsiteX3" fmla="*/ 2082800 w 2152650"/>
              <a:gd name="connsiteY3" fmla="*/ 787400 h 2298700"/>
              <a:gd name="connsiteX4" fmla="*/ 1974850 w 2152650"/>
              <a:gd name="connsiteY4" fmla="*/ 1270000 h 2298700"/>
              <a:gd name="connsiteX5" fmla="*/ 1879600 w 2152650"/>
              <a:gd name="connsiteY5" fmla="*/ 1581150 h 2298700"/>
              <a:gd name="connsiteX6" fmla="*/ 1574800 w 2152650"/>
              <a:gd name="connsiteY6" fmla="*/ 1860550 h 2298700"/>
              <a:gd name="connsiteX7" fmla="*/ 533400 w 2152650"/>
              <a:gd name="connsiteY7" fmla="*/ 2298700 h 2298700"/>
              <a:gd name="connsiteX8" fmla="*/ 0 w 2152650"/>
              <a:gd name="connsiteY8" fmla="*/ 2184400 h 2298700"/>
              <a:gd name="connsiteX9" fmla="*/ 336550 w 2152650"/>
              <a:gd name="connsiteY9" fmla="*/ 1511300 h 2298700"/>
              <a:gd name="connsiteX10" fmla="*/ 444500 w 2152650"/>
              <a:gd name="connsiteY10" fmla="*/ 1263650 h 2298700"/>
              <a:gd name="connsiteX11" fmla="*/ 603250 w 2152650"/>
              <a:gd name="connsiteY11" fmla="*/ 558800 h 2298700"/>
              <a:gd name="connsiteX12" fmla="*/ 1111250 w 2152650"/>
              <a:gd name="connsiteY12" fmla="*/ 19685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650" h="2298700">
                <a:moveTo>
                  <a:pt x="1612900" y="0"/>
                </a:moveTo>
                <a:lnTo>
                  <a:pt x="2152650" y="12700"/>
                </a:lnTo>
                <a:lnTo>
                  <a:pt x="2120900" y="419100"/>
                </a:lnTo>
                <a:lnTo>
                  <a:pt x="2082800" y="787400"/>
                </a:lnTo>
                <a:lnTo>
                  <a:pt x="1974850" y="1270000"/>
                </a:lnTo>
                <a:lnTo>
                  <a:pt x="1879600" y="1581150"/>
                </a:lnTo>
                <a:lnTo>
                  <a:pt x="1574800" y="1860550"/>
                </a:lnTo>
                <a:lnTo>
                  <a:pt x="533400" y="2298700"/>
                </a:lnTo>
                <a:lnTo>
                  <a:pt x="0" y="2184400"/>
                </a:lnTo>
                <a:lnTo>
                  <a:pt x="336550" y="1511300"/>
                </a:lnTo>
                <a:cubicBezTo>
                  <a:pt x="405141" y="1385549"/>
                  <a:pt x="364952" y="1466135"/>
                  <a:pt x="444500" y="1263650"/>
                </a:cubicBezTo>
                <a:lnTo>
                  <a:pt x="603250" y="558800"/>
                </a:lnTo>
                <a:lnTo>
                  <a:pt x="1111250" y="196850"/>
                </a:lnTo>
                <a:close/>
              </a:path>
            </a:pathLst>
          </a:custGeom>
        </p:spPr>
      </p:pic>
      <p:sp>
        <p:nvSpPr>
          <p:cNvPr id="14" name="文本框 13"/>
          <p:cNvSpPr txBox="1"/>
          <p:nvPr/>
        </p:nvSpPr>
        <p:spPr>
          <a:xfrm>
            <a:off x="4798374" y="111425"/>
            <a:ext cx="2595251" cy="521970"/>
          </a:xfrm>
          <a:prstGeom prst="rect">
            <a:avLst/>
          </a:prstGeom>
          <a:noFill/>
        </p:spPr>
        <p:txBody>
          <a:bodyPr wrap="square" rtlCol="0">
            <a:spAutoFit/>
          </a:bodyPr>
          <a:lstStyle/>
          <a:p>
            <a:pPr algn="dist"/>
            <a:r>
              <a:rPr lang="zh-CN" altLang="en-US" sz="2800" dirty="0">
                <a:solidFill>
                  <a:schemeClr val="tx1">
                    <a:lumMod val="75000"/>
                    <a:lumOff val="25000"/>
                  </a:schemeClr>
                </a:solidFill>
                <a:latin typeface="汉仪润圆-55W" panose="00020600040101010101" pitchFamily="18" charset="-122"/>
                <a:ea typeface="汉仪润圆-55W" panose="00020600040101010101" pitchFamily="18" charset="-122"/>
              </a:rPr>
              <a:t>如何安全疏散</a:t>
            </a:r>
          </a:p>
        </p:txBody>
      </p:sp>
      <p:sp>
        <p:nvSpPr>
          <p:cNvPr id="15" name="iconfont-1187-868615"/>
          <p:cNvSpPr>
            <a:spLocks noChangeAspect="1"/>
          </p:cNvSpPr>
          <p:nvPr/>
        </p:nvSpPr>
        <p:spPr bwMode="auto">
          <a:xfrm>
            <a:off x="2294573" y="2293379"/>
            <a:ext cx="451349" cy="495747"/>
          </a:xfrm>
          <a:custGeom>
            <a:avLst/>
            <a:gdLst>
              <a:gd name="connsiteX0" fmla="*/ 157109 w 552386"/>
              <a:gd name="connsiteY0" fmla="*/ 260500 h 606722"/>
              <a:gd name="connsiteX1" fmla="*/ 147053 w 552386"/>
              <a:gd name="connsiteY1" fmla="*/ 263432 h 606722"/>
              <a:gd name="connsiteX2" fmla="*/ 143048 w 552386"/>
              <a:gd name="connsiteY2" fmla="*/ 270896 h 606722"/>
              <a:gd name="connsiteX3" fmla="*/ 146163 w 552386"/>
              <a:gd name="connsiteY3" fmla="*/ 277115 h 606722"/>
              <a:gd name="connsiteX4" fmla="*/ 153816 w 552386"/>
              <a:gd name="connsiteY4" fmla="*/ 279603 h 606722"/>
              <a:gd name="connsiteX5" fmla="*/ 159957 w 552386"/>
              <a:gd name="connsiteY5" fmla="*/ 278626 h 606722"/>
              <a:gd name="connsiteX6" fmla="*/ 165475 w 552386"/>
              <a:gd name="connsiteY6" fmla="*/ 276138 h 606722"/>
              <a:gd name="connsiteX7" fmla="*/ 168590 w 552386"/>
              <a:gd name="connsiteY7" fmla="*/ 273117 h 606722"/>
              <a:gd name="connsiteX8" fmla="*/ 169836 w 552386"/>
              <a:gd name="connsiteY8" fmla="*/ 269740 h 606722"/>
              <a:gd name="connsiteX9" fmla="*/ 169836 w 552386"/>
              <a:gd name="connsiteY9" fmla="*/ 262899 h 606722"/>
              <a:gd name="connsiteX10" fmla="*/ 163428 w 552386"/>
              <a:gd name="connsiteY10" fmla="*/ 261211 h 606722"/>
              <a:gd name="connsiteX11" fmla="*/ 157109 w 552386"/>
              <a:gd name="connsiteY11" fmla="*/ 260500 h 606722"/>
              <a:gd name="connsiteX12" fmla="*/ 279621 w 552386"/>
              <a:gd name="connsiteY12" fmla="*/ 236242 h 606722"/>
              <a:gd name="connsiteX13" fmla="*/ 269741 w 552386"/>
              <a:gd name="connsiteY13" fmla="*/ 239973 h 606722"/>
              <a:gd name="connsiteX14" fmla="*/ 262621 w 552386"/>
              <a:gd name="connsiteY14" fmla="*/ 249747 h 606722"/>
              <a:gd name="connsiteX15" fmla="*/ 262621 w 552386"/>
              <a:gd name="connsiteY15" fmla="*/ 266097 h 606722"/>
              <a:gd name="connsiteX16" fmla="*/ 278286 w 552386"/>
              <a:gd name="connsiteY16" fmla="*/ 275426 h 606722"/>
              <a:gd name="connsiteX17" fmla="*/ 291369 w 552386"/>
              <a:gd name="connsiteY17" fmla="*/ 270184 h 606722"/>
              <a:gd name="connsiteX18" fmla="*/ 296354 w 552386"/>
              <a:gd name="connsiteY18" fmla="*/ 256323 h 606722"/>
              <a:gd name="connsiteX19" fmla="*/ 295018 w 552386"/>
              <a:gd name="connsiteY19" fmla="*/ 248592 h 606722"/>
              <a:gd name="connsiteX20" fmla="*/ 291547 w 552386"/>
              <a:gd name="connsiteY20" fmla="*/ 242106 h 606722"/>
              <a:gd name="connsiteX21" fmla="*/ 286296 w 552386"/>
              <a:gd name="connsiteY21" fmla="*/ 237841 h 606722"/>
              <a:gd name="connsiteX22" fmla="*/ 279621 w 552386"/>
              <a:gd name="connsiteY22" fmla="*/ 236242 h 606722"/>
              <a:gd name="connsiteX23" fmla="*/ 395817 w 552386"/>
              <a:gd name="connsiteY23" fmla="*/ 208521 h 606722"/>
              <a:gd name="connsiteX24" fmla="*/ 423669 w 552386"/>
              <a:gd name="connsiteY24" fmla="*/ 215452 h 606722"/>
              <a:gd name="connsiteX25" fmla="*/ 440398 w 552386"/>
              <a:gd name="connsiteY25" fmla="*/ 233311 h 606722"/>
              <a:gd name="connsiteX26" fmla="*/ 408364 w 552386"/>
              <a:gd name="connsiteY26" fmla="*/ 242996 h 606722"/>
              <a:gd name="connsiteX27" fmla="*/ 395639 w 552386"/>
              <a:gd name="connsiteY27" fmla="*/ 236243 h 606722"/>
              <a:gd name="connsiteX28" fmla="*/ 384160 w 552386"/>
              <a:gd name="connsiteY28" fmla="*/ 241396 h 606722"/>
              <a:gd name="connsiteX29" fmla="*/ 379532 w 552386"/>
              <a:gd name="connsiteY29" fmla="*/ 255879 h 606722"/>
              <a:gd name="connsiteX30" fmla="*/ 384160 w 552386"/>
              <a:gd name="connsiteY30" fmla="*/ 270274 h 606722"/>
              <a:gd name="connsiteX31" fmla="*/ 395639 w 552386"/>
              <a:gd name="connsiteY31" fmla="*/ 275427 h 606722"/>
              <a:gd name="connsiteX32" fmla="*/ 408364 w 552386"/>
              <a:gd name="connsiteY32" fmla="*/ 268674 h 606722"/>
              <a:gd name="connsiteX33" fmla="*/ 440398 w 552386"/>
              <a:gd name="connsiteY33" fmla="*/ 278359 h 606722"/>
              <a:gd name="connsiteX34" fmla="*/ 423669 w 552386"/>
              <a:gd name="connsiteY34" fmla="*/ 296219 h 606722"/>
              <a:gd name="connsiteX35" fmla="*/ 395817 w 552386"/>
              <a:gd name="connsiteY35" fmla="*/ 303149 h 606722"/>
              <a:gd name="connsiteX36" fmla="*/ 374282 w 552386"/>
              <a:gd name="connsiteY36" fmla="*/ 299239 h 606722"/>
              <a:gd name="connsiteX37" fmla="*/ 358621 w 552386"/>
              <a:gd name="connsiteY37" fmla="*/ 288844 h 606722"/>
              <a:gd name="connsiteX38" fmla="*/ 349011 w 552386"/>
              <a:gd name="connsiteY38" fmla="*/ 273739 h 606722"/>
              <a:gd name="connsiteX39" fmla="*/ 345629 w 552386"/>
              <a:gd name="connsiteY39" fmla="*/ 255879 h 606722"/>
              <a:gd name="connsiteX40" fmla="*/ 349011 w 552386"/>
              <a:gd name="connsiteY40" fmla="*/ 237931 h 606722"/>
              <a:gd name="connsiteX41" fmla="*/ 358621 w 552386"/>
              <a:gd name="connsiteY41" fmla="*/ 222826 h 606722"/>
              <a:gd name="connsiteX42" fmla="*/ 374282 w 552386"/>
              <a:gd name="connsiteY42" fmla="*/ 212431 h 606722"/>
              <a:gd name="connsiteX43" fmla="*/ 395817 w 552386"/>
              <a:gd name="connsiteY43" fmla="*/ 208521 h 606722"/>
              <a:gd name="connsiteX44" fmla="*/ 157287 w 552386"/>
              <a:gd name="connsiteY44" fmla="*/ 208521 h 606722"/>
              <a:gd name="connsiteX45" fmla="*/ 191018 w 552386"/>
              <a:gd name="connsiteY45" fmla="*/ 218206 h 606722"/>
              <a:gd name="connsiteX46" fmla="*/ 202766 w 552386"/>
              <a:gd name="connsiteY46" fmla="*/ 247350 h 606722"/>
              <a:gd name="connsiteX47" fmla="*/ 202766 w 552386"/>
              <a:gd name="connsiteY47" fmla="*/ 265031 h 606722"/>
              <a:gd name="connsiteX48" fmla="*/ 204190 w 552386"/>
              <a:gd name="connsiteY48" fmla="*/ 271517 h 606722"/>
              <a:gd name="connsiteX49" fmla="*/ 209085 w 552386"/>
              <a:gd name="connsiteY49" fmla="*/ 273650 h 606722"/>
              <a:gd name="connsiteX50" fmla="*/ 209085 w 552386"/>
              <a:gd name="connsiteY50" fmla="*/ 301372 h 606722"/>
              <a:gd name="connsiteX51" fmla="*/ 201520 w 552386"/>
              <a:gd name="connsiteY51" fmla="*/ 302705 h 606722"/>
              <a:gd name="connsiteX52" fmla="*/ 195112 w 552386"/>
              <a:gd name="connsiteY52" fmla="*/ 303149 h 606722"/>
              <a:gd name="connsiteX53" fmla="*/ 181673 w 552386"/>
              <a:gd name="connsiteY53" fmla="*/ 299950 h 606722"/>
              <a:gd name="connsiteX54" fmla="*/ 175710 w 552386"/>
              <a:gd name="connsiteY54" fmla="*/ 290532 h 606722"/>
              <a:gd name="connsiteX55" fmla="*/ 174998 w 552386"/>
              <a:gd name="connsiteY55" fmla="*/ 287244 h 606722"/>
              <a:gd name="connsiteX56" fmla="*/ 160936 w 552386"/>
              <a:gd name="connsiteY56" fmla="*/ 299062 h 606722"/>
              <a:gd name="connsiteX57" fmla="*/ 143938 w 552386"/>
              <a:gd name="connsiteY57" fmla="*/ 303149 h 606722"/>
              <a:gd name="connsiteX58" fmla="*/ 131300 w 552386"/>
              <a:gd name="connsiteY58" fmla="*/ 300928 h 606722"/>
              <a:gd name="connsiteX59" fmla="*/ 121154 w 552386"/>
              <a:gd name="connsiteY59" fmla="*/ 294708 h 606722"/>
              <a:gd name="connsiteX60" fmla="*/ 114479 w 552386"/>
              <a:gd name="connsiteY60" fmla="*/ 285467 h 606722"/>
              <a:gd name="connsiteX61" fmla="*/ 111987 w 552386"/>
              <a:gd name="connsiteY61" fmla="*/ 273828 h 606722"/>
              <a:gd name="connsiteX62" fmla="*/ 114924 w 552386"/>
              <a:gd name="connsiteY62" fmla="*/ 261211 h 606722"/>
              <a:gd name="connsiteX63" fmla="*/ 123112 w 552386"/>
              <a:gd name="connsiteY63" fmla="*/ 251348 h 606722"/>
              <a:gd name="connsiteX64" fmla="*/ 135572 w 552386"/>
              <a:gd name="connsiteY64" fmla="*/ 244951 h 606722"/>
              <a:gd name="connsiteX65" fmla="*/ 151413 w 552386"/>
              <a:gd name="connsiteY65" fmla="*/ 242640 h 606722"/>
              <a:gd name="connsiteX66" fmla="*/ 169836 w 552386"/>
              <a:gd name="connsiteY66" fmla="*/ 246106 h 606722"/>
              <a:gd name="connsiteX67" fmla="*/ 169836 w 552386"/>
              <a:gd name="connsiteY67" fmla="*/ 243351 h 606722"/>
              <a:gd name="connsiteX68" fmla="*/ 166098 w 552386"/>
              <a:gd name="connsiteY68" fmla="*/ 233844 h 606722"/>
              <a:gd name="connsiteX69" fmla="*/ 153994 w 552386"/>
              <a:gd name="connsiteY69" fmla="*/ 230734 h 606722"/>
              <a:gd name="connsiteX70" fmla="*/ 139577 w 552386"/>
              <a:gd name="connsiteY70" fmla="*/ 233222 h 606722"/>
              <a:gd name="connsiteX71" fmla="*/ 125693 w 552386"/>
              <a:gd name="connsiteY71" fmla="*/ 240597 h 606722"/>
              <a:gd name="connsiteX72" fmla="*/ 116170 w 552386"/>
              <a:gd name="connsiteY72" fmla="*/ 220161 h 606722"/>
              <a:gd name="connsiteX73" fmla="*/ 157287 w 552386"/>
              <a:gd name="connsiteY73" fmla="*/ 208521 h 606722"/>
              <a:gd name="connsiteX74" fmla="*/ 229690 w 552386"/>
              <a:gd name="connsiteY74" fmla="*/ 174932 h 606722"/>
              <a:gd name="connsiteX75" fmla="*/ 262621 w 552386"/>
              <a:gd name="connsiteY75" fmla="*/ 174932 h 606722"/>
              <a:gd name="connsiteX76" fmla="*/ 262621 w 552386"/>
              <a:gd name="connsiteY76" fmla="*/ 223802 h 606722"/>
              <a:gd name="connsiteX77" fmla="*/ 273925 w 552386"/>
              <a:gd name="connsiteY77" fmla="*/ 212429 h 606722"/>
              <a:gd name="connsiteX78" fmla="*/ 291102 w 552386"/>
              <a:gd name="connsiteY78" fmla="*/ 208519 h 606722"/>
              <a:gd name="connsiteX79" fmla="*/ 306678 w 552386"/>
              <a:gd name="connsiteY79" fmla="*/ 212162 h 606722"/>
              <a:gd name="connsiteX80" fmla="*/ 319049 w 552386"/>
              <a:gd name="connsiteY80" fmla="*/ 222114 h 606722"/>
              <a:gd name="connsiteX81" fmla="*/ 327238 w 552386"/>
              <a:gd name="connsiteY81" fmla="*/ 237219 h 606722"/>
              <a:gd name="connsiteX82" fmla="*/ 330175 w 552386"/>
              <a:gd name="connsiteY82" fmla="*/ 256145 h 606722"/>
              <a:gd name="connsiteX83" fmla="*/ 326971 w 552386"/>
              <a:gd name="connsiteY83" fmla="*/ 274982 h 606722"/>
              <a:gd name="connsiteX84" fmla="*/ 318070 w 552386"/>
              <a:gd name="connsiteY84" fmla="*/ 289821 h 606722"/>
              <a:gd name="connsiteX85" fmla="*/ 304631 w 552386"/>
              <a:gd name="connsiteY85" fmla="*/ 299595 h 606722"/>
              <a:gd name="connsiteX86" fmla="*/ 287809 w 552386"/>
              <a:gd name="connsiteY86" fmla="*/ 303149 h 606722"/>
              <a:gd name="connsiteX87" fmla="*/ 258260 w 552386"/>
              <a:gd name="connsiteY87" fmla="*/ 287244 h 606722"/>
              <a:gd name="connsiteX88" fmla="*/ 258260 w 552386"/>
              <a:gd name="connsiteY88" fmla="*/ 301372 h 606722"/>
              <a:gd name="connsiteX89" fmla="*/ 229690 w 552386"/>
              <a:gd name="connsiteY89" fmla="*/ 301372 h 606722"/>
              <a:gd name="connsiteX90" fmla="*/ 55274 w 552386"/>
              <a:gd name="connsiteY90" fmla="*/ 91893 h 606722"/>
              <a:gd name="connsiteX91" fmla="*/ 55274 w 552386"/>
              <a:gd name="connsiteY91" fmla="*/ 386055 h 606722"/>
              <a:gd name="connsiteX92" fmla="*/ 497201 w 552386"/>
              <a:gd name="connsiteY92" fmla="*/ 386055 h 606722"/>
              <a:gd name="connsiteX93" fmla="*/ 497201 w 552386"/>
              <a:gd name="connsiteY93" fmla="*/ 91893 h 606722"/>
              <a:gd name="connsiteX94" fmla="*/ 239432 w 552386"/>
              <a:gd name="connsiteY94" fmla="*/ 0 h 606722"/>
              <a:gd name="connsiteX95" fmla="*/ 313042 w 552386"/>
              <a:gd name="connsiteY95" fmla="*/ 0 h 606722"/>
              <a:gd name="connsiteX96" fmla="*/ 313042 w 552386"/>
              <a:gd name="connsiteY96" fmla="*/ 36793 h 606722"/>
              <a:gd name="connsiteX97" fmla="*/ 552386 w 552386"/>
              <a:gd name="connsiteY97" fmla="*/ 36793 h 606722"/>
              <a:gd name="connsiteX98" fmla="*/ 552386 w 552386"/>
              <a:gd name="connsiteY98" fmla="*/ 441244 h 606722"/>
              <a:gd name="connsiteX99" fmla="*/ 393595 w 552386"/>
              <a:gd name="connsiteY99" fmla="*/ 441244 h 606722"/>
              <a:gd name="connsiteX100" fmla="*/ 424748 w 552386"/>
              <a:gd name="connsiteY100" fmla="*/ 606722 h 606722"/>
              <a:gd name="connsiteX101" fmla="*/ 368584 w 552386"/>
              <a:gd name="connsiteY101" fmla="*/ 606722 h 606722"/>
              <a:gd name="connsiteX102" fmla="*/ 337342 w 552386"/>
              <a:gd name="connsiteY102" fmla="*/ 441244 h 606722"/>
              <a:gd name="connsiteX103" fmla="*/ 215044 w 552386"/>
              <a:gd name="connsiteY103" fmla="*/ 441244 h 606722"/>
              <a:gd name="connsiteX104" fmla="*/ 183891 w 552386"/>
              <a:gd name="connsiteY104" fmla="*/ 606722 h 606722"/>
              <a:gd name="connsiteX105" fmla="*/ 127638 w 552386"/>
              <a:gd name="connsiteY105" fmla="*/ 606722 h 606722"/>
              <a:gd name="connsiteX106" fmla="*/ 158880 w 552386"/>
              <a:gd name="connsiteY106" fmla="*/ 441244 h 606722"/>
              <a:gd name="connsiteX107" fmla="*/ 0 w 552386"/>
              <a:gd name="connsiteY107" fmla="*/ 441244 h 606722"/>
              <a:gd name="connsiteX108" fmla="*/ 0 w 552386"/>
              <a:gd name="connsiteY108" fmla="*/ 36793 h 606722"/>
              <a:gd name="connsiteX109" fmla="*/ 239432 w 552386"/>
              <a:gd name="connsiteY109" fmla="*/ 36793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552386" h="606722">
                <a:moveTo>
                  <a:pt x="157109" y="260500"/>
                </a:moveTo>
                <a:cubicBezTo>
                  <a:pt x="153104" y="260500"/>
                  <a:pt x="149722" y="261477"/>
                  <a:pt x="147053" y="263432"/>
                </a:cubicBezTo>
                <a:cubicBezTo>
                  <a:pt x="144383" y="265387"/>
                  <a:pt x="143048" y="267875"/>
                  <a:pt x="143048" y="270896"/>
                </a:cubicBezTo>
                <a:cubicBezTo>
                  <a:pt x="143048" y="273472"/>
                  <a:pt x="144116" y="275516"/>
                  <a:pt x="146163" y="277115"/>
                </a:cubicBezTo>
                <a:cubicBezTo>
                  <a:pt x="148121" y="278803"/>
                  <a:pt x="150701" y="279603"/>
                  <a:pt x="153816" y="279603"/>
                </a:cubicBezTo>
                <a:cubicBezTo>
                  <a:pt x="155774" y="279603"/>
                  <a:pt x="157821" y="279248"/>
                  <a:pt x="159957" y="278626"/>
                </a:cubicBezTo>
                <a:cubicBezTo>
                  <a:pt x="162004" y="278004"/>
                  <a:pt x="163873" y="277115"/>
                  <a:pt x="165475" y="276138"/>
                </a:cubicBezTo>
                <a:cubicBezTo>
                  <a:pt x="166721" y="275160"/>
                  <a:pt x="167789" y="274183"/>
                  <a:pt x="168590" y="273117"/>
                </a:cubicBezTo>
                <a:cubicBezTo>
                  <a:pt x="169391" y="271962"/>
                  <a:pt x="169836" y="270896"/>
                  <a:pt x="169836" y="269740"/>
                </a:cubicBezTo>
                <a:lnTo>
                  <a:pt x="169836" y="262899"/>
                </a:lnTo>
                <a:cubicBezTo>
                  <a:pt x="167878" y="262277"/>
                  <a:pt x="165742" y="261655"/>
                  <a:pt x="163428" y="261211"/>
                </a:cubicBezTo>
                <a:cubicBezTo>
                  <a:pt x="161114" y="260766"/>
                  <a:pt x="158978" y="260500"/>
                  <a:pt x="157109" y="260500"/>
                </a:cubicBezTo>
                <a:close/>
                <a:moveTo>
                  <a:pt x="279621" y="236242"/>
                </a:moveTo>
                <a:cubicBezTo>
                  <a:pt x="276150" y="236242"/>
                  <a:pt x="272857" y="237486"/>
                  <a:pt x="269741" y="239973"/>
                </a:cubicBezTo>
                <a:cubicBezTo>
                  <a:pt x="266626" y="242461"/>
                  <a:pt x="264223" y="245749"/>
                  <a:pt x="262621" y="249747"/>
                </a:cubicBezTo>
                <a:lnTo>
                  <a:pt x="262621" y="266097"/>
                </a:lnTo>
                <a:cubicBezTo>
                  <a:pt x="266893" y="272317"/>
                  <a:pt x="272145" y="275426"/>
                  <a:pt x="278286" y="275426"/>
                </a:cubicBezTo>
                <a:cubicBezTo>
                  <a:pt x="283715" y="275426"/>
                  <a:pt x="288076" y="273649"/>
                  <a:pt x="291369" y="270184"/>
                </a:cubicBezTo>
                <a:cubicBezTo>
                  <a:pt x="294662" y="266719"/>
                  <a:pt x="296354" y="262098"/>
                  <a:pt x="296354" y="256323"/>
                </a:cubicBezTo>
                <a:cubicBezTo>
                  <a:pt x="296354" y="253568"/>
                  <a:pt x="295909" y="250991"/>
                  <a:pt x="295018" y="248592"/>
                </a:cubicBezTo>
                <a:cubicBezTo>
                  <a:pt x="294128" y="246104"/>
                  <a:pt x="292971" y="243972"/>
                  <a:pt x="291547" y="242106"/>
                </a:cubicBezTo>
                <a:cubicBezTo>
                  <a:pt x="290123" y="240329"/>
                  <a:pt x="288343" y="238818"/>
                  <a:pt x="286296" y="237841"/>
                </a:cubicBezTo>
                <a:cubicBezTo>
                  <a:pt x="284338" y="236775"/>
                  <a:pt x="282113" y="236242"/>
                  <a:pt x="279621" y="236242"/>
                </a:cubicBezTo>
                <a:close/>
                <a:moveTo>
                  <a:pt x="395817" y="208521"/>
                </a:moveTo>
                <a:cubicBezTo>
                  <a:pt x="406940" y="208521"/>
                  <a:pt x="416194" y="210831"/>
                  <a:pt x="423669" y="215452"/>
                </a:cubicBezTo>
                <a:cubicBezTo>
                  <a:pt x="431144" y="220072"/>
                  <a:pt x="436750" y="226025"/>
                  <a:pt x="440398" y="233311"/>
                </a:cubicBezTo>
                <a:lnTo>
                  <a:pt x="408364" y="242996"/>
                </a:lnTo>
                <a:cubicBezTo>
                  <a:pt x="405160" y="238464"/>
                  <a:pt x="400978" y="236243"/>
                  <a:pt x="395639" y="236243"/>
                </a:cubicBezTo>
                <a:cubicBezTo>
                  <a:pt x="391100" y="236243"/>
                  <a:pt x="387363" y="237931"/>
                  <a:pt x="384160" y="241396"/>
                </a:cubicBezTo>
                <a:cubicBezTo>
                  <a:pt x="381045" y="244773"/>
                  <a:pt x="379532" y="249571"/>
                  <a:pt x="379532" y="255879"/>
                </a:cubicBezTo>
                <a:cubicBezTo>
                  <a:pt x="379532" y="262099"/>
                  <a:pt x="381045" y="266897"/>
                  <a:pt x="384160" y="270274"/>
                </a:cubicBezTo>
                <a:cubicBezTo>
                  <a:pt x="387363" y="273739"/>
                  <a:pt x="391100" y="275427"/>
                  <a:pt x="395639" y="275427"/>
                </a:cubicBezTo>
                <a:cubicBezTo>
                  <a:pt x="400978" y="275427"/>
                  <a:pt x="405160" y="273206"/>
                  <a:pt x="408364" y="268674"/>
                </a:cubicBezTo>
                <a:lnTo>
                  <a:pt x="440398" y="278359"/>
                </a:lnTo>
                <a:cubicBezTo>
                  <a:pt x="436750" y="285645"/>
                  <a:pt x="431144" y="291598"/>
                  <a:pt x="423669" y="296219"/>
                </a:cubicBezTo>
                <a:cubicBezTo>
                  <a:pt x="416194" y="300839"/>
                  <a:pt x="406940" y="303149"/>
                  <a:pt x="395817" y="303149"/>
                </a:cubicBezTo>
                <a:cubicBezTo>
                  <a:pt x="387719" y="303149"/>
                  <a:pt x="380511" y="301816"/>
                  <a:pt x="374282" y="299239"/>
                </a:cubicBezTo>
                <a:cubicBezTo>
                  <a:pt x="368053" y="296663"/>
                  <a:pt x="362803" y="293198"/>
                  <a:pt x="358621" y="288844"/>
                </a:cubicBezTo>
                <a:cubicBezTo>
                  <a:pt x="354350" y="284490"/>
                  <a:pt x="351146" y="279514"/>
                  <a:pt x="349011" y="273739"/>
                </a:cubicBezTo>
                <a:cubicBezTo>
                  <a:pt x="346786" y="268052"/>
                  <a:pt x="345629" y="262099"/>
                  <a:pt x="345629" y="255879"/>
                </a:cubicBezTo>
                <a:cubicBezTo>
                  <a:pt x="345629" y="249571"/>
                  <a:pt x="346786" y="243618"/>
                  <a:pt x="349011" y="237931"/>
                </a:cubicBezTo>
                <a:cubicBezTo>
                  <a:pt x="351146" y="232156"/>
                  <a:pt x="354350" y="227180"/>
                  <a:pt x="358621" y="222826"/>
                </a:cubicBezTo>
                <a:cubicBezTo>
                  <a:pt x="362803" y="218472"/>
                  <a:pt x="368053" y="215007"/>
                  <a:pt x="374282" y="212431"/>
                </a:cubicBezTo>
                <a:cubicBezTo>
                  <a:pt x="380511" y="209854"/>
                  <a:pt x="387719" y="208521"/>
                  <a:pt x="395817" y="208521"/>
                </a:cubicBezTo>
                <a:close/>
                <a:moveTo>
                  <a:pt x="157287" y="208521"/>
                </a:moveTo>
                <a:cubicBezTo>
                  <a:pt x="171883" y="208521"/>
                  <a:pt x="183097" y="211720"/>
                  <a:pt x="191018" y="218206"/>
                </a:cubicBezTo>
                <a:cubicBezTo>
                  <a:pt x="198850" y="224692"/>
                  <a:pt x="202766" y="234377"/>
                  <a:pt x="202766" y="247350"/>
                </a:cubicBezTo>
                <a:lnTo>
                  <a:pt x="202766" y="265031"/>
                </a:lnTo>
                <a:cubicBezTo>
                  <a:pt x="202766" y="268141"/>
                  <a:pt x="203300" y="270274"/>
                  <a:pt x="204190" y="271517"/>
                </a:cubicBezTo>
                <a:cubicBezTo>
                  <a:pt x="205080" y="272761"/>
                  <a:pt x="206771" y="273472"/>
                  <a:pt x="209085" y="273650"/>
                </a:cubicBezTo>
                <a:lnTo>
                  <a:pt x="209085" y="301372"/>
                </a:lnTo>
                <a:cubicBezTo>
                  <a:pt x="206415" y="301994"/>
                  <a:pt x="203834" y="302438"/>
                  <a:pt x="201520" y="302705"/>
                </a:cubicBezTo>
                <a:cubicBezTo>
                  <a:pt x="199117" y="302971"/>
                  <a:pt x="196981" y="303149"/>
                  <a:pt x="195112" y="303149"/>
                </a:cubicBezTo>
                <a:cubicBezTo>
                  <a:pt x="189238" y="303149"/>
                  <a:pt x="184788" y="302083"/>
                  <a:pt x="181673" y="299950"/>
                </a:cubicBezTo>
                <a:cubicBezTo>
                  <a:pt x="178647" y="297818"/>
                  <a:pt x="176600" y="294619"/>
                  <a:pt x="175710" y="290532"/>
                </a:cubicBezTo>
                <a:lnTo>
                  <a:pt x="174998" y="287244"/>
                </a:lnTo>
                <a:cubicBezTo>
                  <a:pt x="170993" y="292398"/>
                  <a:pt x="166276" y="296396"/>
                  <a:pt x="160936" y="299062"/>
                </a:cubicBezTo>
                <a:cubicBezTo>
                  <a:pt x="155596" y="301816"/>
                  <a:pt x="149989" y="303149"/>
                  <a:pt x="143938" y="303149"/>
                </a:cubicBezTo>
                <a:cubicBezTo>
                  <a:pt x="139399" y="303149"/>
                  <a:pt x="135216" y="302349"/>
                  <a:pt x="131300" y="300928"/>
                </a:cubicBezTo>
                <a:cubicBezTo>
                  <a:pt x="127384" y="299417"/>
                  <a:pt x="123913" y="297374"/>
                  <a:pt x="121154" y="294708"/>
                </a:cubicBezTo>
                <a:cubicBezTo>
                  <a:pt x="118306" y="292131"/>
                  <a:pt x="116081" y="289021"/>
                  <a:pt x="114479" y="285467"/>
                </a:cubicBezTo>
                <a:cubicBezTo>
                  <a:pt x="112788" y="281913"/>
                  <a:pt x="111987" y="278004"/>
                  <a:pt x="111987" y="273828"/>
                </a:cubicBezTo>
                <a:cubicBezTo>
                  <a:pt x="111987" y="269207"/>
                  <a:pt x="112966" y="265031"/>
                  <a:pt x="114924" y="261211"/>
                </a:cubicBezTo>
                <a:cubicBezTo>
                  <a:pt x="116971" y="257390"/>
                  <a:pt x="119641" y="254102"/>
                  <a:pt x="123112" y="251348"/>
                </a:cubicBezTo>
                <a:cubicBezTo>
                  <a:pt x="126583" y="248594"/>
                  <a:pt x="130766" y="246461"/>
                  <a:pt x="135572" y="244951"/>
                </a:cubicBezTo>
                <a:cubicBezTo>
                  <a:pt x="140289" y="243440"/>
                  <a:pt x="145629" y="242640"/>
                  <a:pt x="151413" y="242640"/>
                </a:cubicBezTo>
                <a:cubicBezTo>
                  <a:pt x="158800" y="242640"/>
                  <a:pt x="164941" y="243795"/>
                  <a:pt x="169836" y="246106"/>
                </a:cubicBezTo>
                <a:lnTo>
                  <a:pt x="169836" y="243351"/>
                </a:lnTo>
                <a:cubicBezTo>
                  <a:pt x="169836" y="239086"/>
                  <a:pt x="168590" y="235888"/>
                  <a:pt x="166098" y="233844"/>
                </a:cubicBezTo>
                <a:cubicBezTo>
                  <a:pt x="163606" y="231712"/>
                  <a:pt x="159601" y="230734"/>
                  <a:pt x="153994" y="230734"/>
                </a:cubicBezTo>
                <a:cubicBezTo>
                  <a:pt x="148832" y="230734"/>
                  <a:pt x="144027" y="231534"/>
                  <a:pt x="139577" y="233222"/>
                </a:cubicBezTo>
                <a:cubicBezTo>
                  <a:pt x="135216" y="234910"/>
                  <a:pt x="130588" y="237309"/>
                  <a:pt x="125693" y="240597"/>
                </a:cubicBezTo>
                <a:lnTo>
                  <a:pt x="116170" y="220161"/>
                </a:lnTo>
                <a:cubicBezTo>
                  <a:pt x="128185" y="212431"/>
                  <a:pt x="141891" y="208521"/>
                  <a:pt x="157287" y="208521"/>
                </a:cubicBezTo>
                <a:close/>
                <a:moveTo>
                  <a:pt x="229690" y="174932"/>
                </a:moveTo>
                <a:lnTo>
                  <a:pt x="262621" y="174932"/>
                </a:lnTo>
                <a:lnTo>
                  <a:pt x="262621" y="223802"/>
                </a:lnTo>
                <a:cubicBezTo>
                  <a:pt x="265291" y="218826"/>
                  <a:pt x="269029" y="215005"/>
                  <a:pt x="273925" y="212429"/>
                </a:cubicBezTo>
                <a:cubicBezTo>
                  <a:pt x="278820" y="209852"/>
                  <a:pt x="284516" y="208519"/>
                  <a:pt x="291102" y="208519"/>
                </a:cubicBezTo>
                <a:cubicBezTo>
                  <a:pt x="296621" y="208519"/>
                  <a:pt x="301872" y="209763"/>
                  <a:pt x="306678" y="212162"/>
                </a:cubicBezTo>
                <a:cubicBezTo>
                  <a:pt x="311484" y="214561"/>
                  <a:pt x="315578" y="217938"/>
                  <a:pt x="319049" y="222114"/>
                </a:cubicBezTo>
                <a:cubicBezTo>
                  <a:pt x="322521" y="226379"/>
                  <a:pt x="325280" y="231355"/>
                  <a:pt x="327238" y="237219"/>
                </a:cubicBezTo>
                <a:cubicBezTo>
                  <a:pt x="329196" y="243083"/>
                  <a:pt x="330175" y="249392"/>
                  <a:pt x="330175" y="256145"/>
                </a:cubicBezTo>
                <a:cubicBezTo>
                  <a:pt x="330175" y="262987"/>
                  <a:pt x="329107" y="269295"/>
                  <a:pt x="326971" y="274982"/>
                </a:cubicBezTo>
                <a:cubicBezTo>
                  <a:pt x="324835" y="280669"/>
                  <a:pt x="321898" y="285645"/>
                  <a:pt x="318070" y="289821"/>
                </a:cubicBezTo>
                <a:cubicBezTo>
                  <a:pt x="314332" y="293997"/>
                  <a:pt x="309882" y="297196"/>
                  <a:pt x="304631" y="299595"/>
                </a:cubicBezTo>
                <a:cubicBezTo>
                  <a:pt x="299469" y="301994"/>
                  <a:pt x="293861" y="303149"/>
                  <a:pt x="287809" y="303149"/>
                </a:cubicBezTo>
                <a:cubicBezTo>
                  <a:pt x="274014" y="303149"/>
                  <a:pt x="264223" y="297818"/>
                  <a:pt x="258260" y="287244"/>
                </a:cubicBezTo>
                <a:lnTo>
                  <a:pt x="258260" y="301372"/>
                </a:lnTo>
                <a:lnTo>
                  <a:pt x="229690" y="301372"/>
                </a:lnTo>
                <a:close/>
                <a:moveTo>
                  <a:pt x="55274" y="91893"/>
                </a:moveTo>
                <a:lnTo>
                  <a:pt x="55274" y="386055"/>
                </a:lnTo>
                <a:lnTo>
                  <a:pt x="497201" y="386055"/>
                </a:lnTo>
                <a:lnTo>
                  <a:pt x="497201" y="91893"/>
                </a:lnTo>
                <a:close/>
                <a:moveTo>
                  <a:pt x="239432" y="0"/>
                </a:moveTo>
                <a:lnTo>
                  <a:pt x="313042" y="0"/>
                </a:lnTo>
                <a:lnTo>
                  <a:pt x="313042" y="36793"/>
                </a:lnTo>
                <a:lnTo>
                  <a:pt x="552386" y="36793"/>
                </a:lnTo>
                <a:lnTo>
                  <a:pt x="552386" y="441244"/>
                </a:lnTo>
                <a:lnTo>
                  <a:pt x="393595" y="441244"/>
                </a:lnTo>
                <a:lnTo>
                  <a:pt x="424748" y="606722"/>
                </a:lnTo>
                <a:lnTo>
                  <a:pt x="368584" y="606722"/>
                </a:lnTo>
                <a:lnTo>
                  <a:pt x="337342" y="441244"/>
                </a:lnTo>
                <a:lnTo>
                  <a:pt x="215044" y="441244"/>
                </a:lnTo>
                <a:lnTo>
                  <a:pt x="183891" y="606722"/>
                </a:lnTo>
                <a:lnTo>
                  <a:pt x="127638" y="606722"/>
                </a:lnTo>
                <a:lnTo>
                  <a:pt x="158880" y="441244"/>
                </a:lnTo>
                <a:lnTo>
                  <a:pt x="0" y="441244"/>
                </a:lnTo>
                <a:lnTo>
                  <a:pt x="0" y="36793"/>
                </a:lnTo>
                <a:lnTo>
                  <a:pt x="239432" y="36793"/>
                </a:ln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 name="Freeform: Shape 2"/>
          <p:cNvSpPr/>
          <p:nvPr/>
        </p:nvSpPr>
        <p:spPr>
          <a:xfrm>
            <a:off x="1656254" y="1302996"/>
            <a:ext cx="3785436" cy="4252007"/>
          </a:xfrm>
          <a:custGeom>
            <a:avLst/>
            <a:gdLst>
              <a:gd name="connsiteX0" fmla="*/ 1263423 w 2526846"/>
              <a:gd name="connsiteY0" fmla="*/ 0 h 2838291"/>
              <a:gd name="connsiteX1" fmla="*/ 1396808 w 2526846"/>
              <a:gd name="connsiteY1" fmla="*/ 31204 h 2838291"/>
              <a:gd name="connsiteX2" fmla="*/ 2361449 w 2526846"/>
              <a:gd name="connsiteY2" fmla="*/ 513410 h 2838291"/>
              <a:gd name="connsiteX3" fmla="*/ 2526846 w 2526846"/>
              <a:gd name="connsiteY3" fmla="*/ 781183 h 2838291"/>
              <a:gd name="connsiteX4" fmla="*/ 2526846 w 2526846"/>
              <a:gd name="connsiteY4" fmla="*/ 2057108 h 2838291"/>
              <a:gd name="connsiteX5" fmla="*/ 2361449 w 2526846"/>
              <a:gd name="connsiteY5" fmla="*/ 2324881 h 2838291"/>
              <a:gd name="connsiteX6" fmla="*/ 1396808 w 2526846"/>
              <a:gd name="connsiteY6" fmla="*/ 2807087 h 2838291"/>
              <a:gd name="connsiteX7" fmla="*/ 1130038 w 2526846"/>
              <a:gd name="connsiteY7" fmla="*/ 2807087 h 2838291"/>
              <a:gd name="connsiteX8" fmla="*/ 165398 w 2526846"/>
              <a:gd name="connsiteY8" fmla="*/ 2324881 h 2838291"/>
              <a:gd name="connsiteX9" fmla="*/ 0 w 2526846"/>
              <a:gd name="connsiteY9" fmla="*/ 2057108 h 2838291"/>
              <a:gd name="connsiteX10" fmla="*/ 0 w 2526846"/>
              <a:gd name="connsiteY10" fmla="*/ 781183 h 2838291"/>
              <a:gd name="connsiteX11" fmla="*/ 165398 w 2526846"/>
              <a:gd name="connsiteY11" fmla="*/ 513410 h 2838291"/>
              <a:gd name="connsiteX12" fmla="*/ 1130038 w 2526846"/>
              <a:gd name="connsiteY12" fmla="*/ 31204 h 2838291"/>
              <a:gd name="connsiteX13" fmla="*/ 1263423 w 2526846"/>
              <a:gd name="connsiteY13" fmla="*/ 0 h 2838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26846" h="2838291">
                <a:moveTo>
                  <a:pt x="1263423" y="0"/>
                </a:moveTo>
                <a:cubicBezTo>
                  <a:pt x="1309041" y="0"/>
                  <a:pt x="1354659" y="10401"/>
                  <a:pt x="1396808" y="31204"/>
                </a:cubicBezTo>
                <a:cubicBezTo>
                  <a:pt x="1396808" y="31204"/>
                  <a:pt x="1396808" y="31204"/>
                  <a:pt x="2361449" y="513410"/>
                </a:cubicBezTo>
                <a:cubicBezTo>
                  <a:pt x="2462821" y="564618"/>
                  <a:pt x="2526846" y="668100"/>
                  <a:pt x="2526846" y="781183"/>
                </a:cubicBezTo>
                <a:cubicBezTo>
                  <a:pt x="2526846" y="781183"/>
                  <a:pt x="2526846" y="781183"/>
                  <a:pt x="2526846" y="2057108"/>
                </a:cubicBezTo>
                <a:cubicBezTo>
                  <a:pt x="2526846" y="2170191"/>
                  <a:pt x="2462821" y="2273674"/>
                  <a:pt x="2361449" y="2324881"/>
                </a:cubicBezTo>
                <a:cubicBezTo>
                  <a:pt x="2361449" y="2324881"/>
                  <a:pt x="2361449" y="2324881"/>
                  <a:pt x="1396808" y="2807087"/>
                </a:cubicBezTo>
                <a:cubicBezTo>
                  <a:pt x="1312509" y="2848693"/>
                  <a:pt x="1214337" y="2848693"/>
                  <a:pt x="1130038" y="2807087"/>
                </a:cubicBezTo>
                <a:cubicBezTo>
                  <a:pt x="1130038" y="2807087"/>
                  <a:pt x="1130038" y="2807087"/>
                  <a:pt x="165398" y="2324881"/>
                </a:cubicBezTo>
                <a:cubicBezTo>
                  <a:pt x="64025" y="2273674"/>
                  <a:pt x="0" y="2170191"/>
                  <a:pt x="0" y="2057108"/>
                </a:cubicBezTo>
                <a:cubicBezTo>
                  <a:pt x="0" y="2057108"/>
                  <a:pt x="0" y="2057108"/>
                  <a:pt x="0" y="781183"/>
                </a:cubicBezTo>
                <a:cubicBezTo>
                  <a:pt x="0" y="668100"/>
                  <a:pt x="64025" y="564618"/>
                  <a:pt x="165398" y="513410"/>
                </a:cubicBezTo>
                <a:cubicBezTo>
                  <a:pt x="165398" y="513410"/>
                  <a:pt x="165398" y="513410"/>
                  <a:pt x="1130038" y="31204"/>
                </a:cubicBezTo>
                <a:cubicBezTo>
                  <a:pt x="1172188" y="10401"/>
                  <a:pt x="1217806" y="0"/>
                  <a:pt x="1263423" y="0"/>
                </a:cubicBezTo>
                <a:close/>
              </a:path>
            </a:pathLst>
          </a:custGeom>
          <a:blipFill rotWithShape="1">
            <a:blip r:embed="rId10"/>
            <a:stretch>
              <a:fillRect t="-16821" b="-16721"/>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9600" b="1" dirty="0">
              <a:solidFill>
                <a:srgbClr val="FFA600">
                  <a:alpha val="40000"/>
                </a:srgbClr>
              </a:solidFill>
              <a:cs typeface="+mn-ea"/>
              <a:sym typeface="+mn-lt"/>
            </a:endParaRPr>
          </a:p>
        </p:txBody>
      </p:sp>
      <p:sp>
        <p:nvSpPr>
          <p:cNvPr id="23" name="TextBox 22"/>
          <p:cNvSpPr txBox="1"/>
          <p:nvPr/>
        </p:nvSpPr>
        <p:spPr>
          <a:xfrm>
            <a:off x="6604939" y="1436954"/>
            <a:ext cx="4311444" cy="3725545"/>
          </a:xfrm>
          <a:prstGeom prst="rect">
            <a:avLst/>
          </a:prstGeom>
          <a:noFill/>
        </p:spPr>
        <p:txBody>
          <a:bodyPr wrap="square" rtlCol="0">
            <a:spAutoFit/>
          </a:bodyPr>
          <a:lstStyle/>
          <a:p>
            <a:pPr lvl="0">
              <a:lnSpc>
                <a:spcPct val="130000"/>
              </a:lnSpc>
              <a:defRPr/>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一般机房的起火因素主要是由电气过载或短路引起的，燃烧的主要区域一般在地板下或天花下，燃烧初期发出浓烟，温度上升相对较慢。</a:t>
            </a:r>
          </a:p>
          <a:p>
            <a:pPr lvl="0">
              <a:lnSpc>
                <a:spcPct val="130000"/>
              </a:lnSpc>
              <a:defRPr/>
            </a:pP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nSpc>
                <a:spcPct val="130000"/>
              </a:lnSpc>
              <a:defRPr/>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人员疏散时应明确表达以下内容：</a:t>
            </a:r>
          </a:p>
          <a:p>
            <a:pPr lvl="0">
              <a:lnSpc>
                <a:spcPct val="130000"/>
              </a:lnSpc>
              <a:defRPr/>
            </a:pP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nSpc>
                <a:spcPct val="130000"/>
              </a:lnSpc>
              <a:defRPr/>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(1)通报火场信息，稳定待疏散人员的情绪，告诉师生不要恐慌，避免发生慌乱；</a:t>
            </a:r>
          </a:p>
          <a:p>
            <a:pPr lvl="0">
              <a:lnSpc>
                <a:spcPct val="130000"/>
              </a:lnSpc>
              <a:defRPr/>
            </a:pP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nSpc>
                <a:spcPct val="130000"/>
              </a:lnSpc>
              <a:defRPr/>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(2)分楼层按顺序疏散 疏散顺序：</a:t>
            </a:r>
          </a:p>
          <a:p>
            <a:pPr lvl="0">
              <a:lnSpc>
                <a:spcPct val="130000"/>
              </a:lnSpc>
              <a:defRPr/>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①　着火层；</a:t>
            </a:r>
          </a:p>
          <a:p>
            <a:pPr lvl="0">
              <a:lnSpc>
                <a:spcPct val="130000"/>
              </a:lnSpc>
              <a:defRPr/>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②　着火层以上楼层</a:t>
            </a:r>
          </a:p>
          <a:p>
            <a:pPr lvl="0">
              <a:lnSpc>
                <a:spcPct val="130000"/>
              </a:lnSpc>
              <a:defRPr/>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③　着火层以下楼层；</a:t>
            </a:r>
          </a:p>
        </p:txBody>
      </p:sp>
      <p:sp>
        <p:nvSpPr>
          <p:cNvPr id="2" name="页脚占位符 1"/>
          <p:cNvSpPr>
            <a:spLocks noGrp="1"/>
          </p:cNvSpPr>
          <p:nvPr>
            <p:ph type="ftr" sz="quarter" idx="11"/>
          </p:nvPr>
        </p:nvSpPr>
        <p:spPr/>
        <p:txBody>
          <a:bodyPr/>
          <a:lstStyle/>
          <a:p>
            <a:r>
              <a:rPr lang="zh-CN" altLang="en-US"/>
              <a:t>蚌埠工商学院</a:t>
            </a:r>
          </a:p>
        </p:txBody>
      </p:sp>
      <p:pic>
        <p:nvPicPr>
          <p:cNvPr id="9" name="图片 8" descr="C:\Users\Yang\Desktop\蚌埠工商学院LOGO竖标透明图层.png蚌埠工商学院LOGO竖标透明图层"/>
          <p:cNvPicPr>
            <a:picLocks noChangeAspect="1"/>
          </p:cNvPicPr>
          <p:nvPr/>
        </p:nvPicPr>
        <p:blipFill>
          <a:blip r:embed="rId11"/>
          <a:srcRect/>
          <a:stretch>
            <a:fillRect/>
          </a:stretch>
        </p:blipFill>
        <p:spPr>
          <a:xfrm>
            <a:off x="551180" y="394018"/>
            <a:ext cx="1735455" cy="1321435"/>
          </a:xfrm>
          <a:prstGeom prst="rect">
            <a:avLst/>
          </a:prstGeom>
        </p:spPr>
      </p:pic>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圆角 16"/>
          <p:cNvSpPr/>
          <p:nvPr/>
        </p:nvSpPr>
        <p:spPr>
          <a:xfrm>
            <a:off x="0" y="0"/>
            <a:ext cx="12192000" cy="6858000"/>
          </a:xfrm>
          <a:prstGeom prst="roundRect">
            <a:avLst>
              <a:gd name="adj" fmla="val 0"/>
            </a:avLst>
          </a:prstGeom>
          <a:solidFill>
            <a:srgbClr val="FFFCF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图片包含 黑暗, 鸟, 鱼, 轮子&#10;&#10;描述已自动生成"/>
          <p:cNvPicPr>
            <a:picLocks noChangeAspect="1"/>
          </p:cNvPicPr>
          <p:nvPr/>
        </p:nvPicPr>
        <p:blipFill rotWithShape="1">
          <a:blip r:embed="rId2">
            <a:extLst>
              <a:ext uri="{28A0092B-C50C-407E-A947-70E740481C1C}">
                <a14:useLocalDpi xmlns:a14="http://schemas.microsoft.com/office/drawing/2010/main" val="0"/>
              </a:ext>
            </a:extLst>
          </a:blip>
          <a:srcRect l="53378"/>
          <a:stretch>
            <a:fillRect/>
          </a:stretch>
        </p:blipFill>
        <p:spPr>
          <a:xfrm>
            <a:off x="10510903" y="4848377"/>
            <a:ext cx="3129336" cy="3768853"/>
          </a:xfrm>
          <a:prstGeom prst="rect">
            <a:avLst/>
          </a:prstGeom>
        </p:spPr>
      </p:pic>
      <p:pic>
        <p:nvPicPr>
          <p:cNvPr id="5" name="图片 4" descr="黑暗里有树&#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r="61406" b="50692"/>
          <a:stretch>
            <a:fillRect/>
          </a:stretch>
        </p:blipFill>
        <p:spPr>
          <a:xfrm>
            <a:off x="7734726" y="5154658"/>
            <a:ext cx="4705350" cy="3167421"/>
          </a:xfrm>
          <a:prstGeom prst="rect">
            <a:avLst/>
          </a:prstGeom>
        </p:spPr>
      </p:pic>
      <p:pic>
        <p:nvPicPr>
          <p:cNvPr id="8" name="图片 7" descr="黑暗中的树&#10;&#10;中度可信度描述已自动生成"/>
          <p:cNvPicPr>
            <a:picLocks noChangeAspect="1"/>
          </p:cNvPicPr>
          <p:nvPr/>
        </p:nvPicPr>
        <p:blipFill rotWithShape="1">
          <a:blip r:embed="rId4">
            <a:extLst>
              <a:ext uri="{28A0092B-C50C-407E-A947-70E740481C1C}">
                <a14:useLocalDpi xmlns:a14="http://schemas.microsoft.com/office/drawing/2010/main" val="0"/>
              </a:ext>
            </a:extLst>
          </a:blip>
          <a:srcRect r="52074"/>
          <a:stretch>
            <a:fillRect/>
          </a:stretch>
        </p:blipFill>
        <p:spPr>
          <a:xfrm>
            <a:off x="11214358" y="5330656"/>
            <a:ext cx="3214314" cy="2815427"/>
          </a:xfrm>
          <a:prstGeom prst="rect">
            <a:avLst/>
          </a:prstGeom>
        </p:spPr>
      </p:pic>
      <p:pic>
        <p:nvPicPr>
          <p:cNvPr id="16" name="图片 15" descr="图片包含 黑暗, 烟, 蛋糕&#10;&#10;描述已自动生成"/>
          <p:cNvPicPr>
            <a:picLocks noChangeAspect="1"/>
          </p:cNvPicPr>
          <p:nvPr/>
        </p:nvPicPr>
        <p:blipFill rotWithShape="1">
          <a:blip r:embed="rId5">
            <a:extLst>
              <a:ext uri="{28A0092B-C50C-407E-A947-70E740481C1C}">
                <a14:useLocalDpi xmlns:a14="http://schemas.microsoft.com/office/drawing/2010/main" val="0"/>
              </a:ext>
            </a:extLst>
          </a:blip>
          <a:srcRect l="52651"/>
          <a:stretch>
            <a:fillRect/>
          </a:stretch>
        </p:blipFill>
        <p:spPr>
          <a:xfrm rot="11700000">
            <a:off x="-441884" y="-1412856"/>
            <a:ext cx="2622551" cy="2825712"/>
          </a:xfrm>
          <a:prstGeom prst="rect">
            <a:avLst/>
          </a:prstGeom>
        </p:spPr>
      </p:pic>
      <p:pic>
        <p:nvPicPr>
          <p:cNvPr id="32" name="图片 31" descr="卡通人物&#10;&#10;低可信度描述已自动生成"/>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l="1852" t="29511" r="66759" b="36970"/>
          <a:stretch>
            <a:fillRect/>
          </a:stretch>
        </p:blipFill>
        <p:spPr>
          <a:xfrm rot="17100000">
            <a:off x="10214294" y="5820225"/>
            <a:ext cx="1943677" cy="2075548"/>
          </a:xfrm>
          <a:custGeom>
            <a:avLst/>
            <a:gdLst>
              <a:gd name="connsiteX0" fmla="*/ 1612900 w 2152650"/>
              <a:gd name="connsiteY0" fmla="*/ 0 h 2298700"/>
              <a:gd name="connsiteX1" fmla="*/ 2152650 w 2152650"/>
              <a:gd name="connsiteY1" fmla="*/ 12700 h 2298700"/>
              <a:gd name="connsiteX2" fmla="*/ 2120900 w 2152650"/>
              <a:gd name="connsiteY2" fmla="*/ 419100 h 2298700"/>
              <a:gd name="connsiteX3" fmla="*/ 2082800 w 2152650"/>
              <a:gd name="connsiteY3" fmla="*/ 787400 h 2298700"/>
              <a:gd name="connsiteX4" fmla="*/ 1974850 w 2152650"/>
              <a:gd name="connsiteY4" fmla="*/ 1270000 h 2298700"/>
              <a:gd name="connsiteX5" fmla="*/ 1879600 w 2152650"/>
              <a:gd name="connsiteY5" fmla="*/ 1581150 h 2298700"/>
              <a:gd name="connsiteX6" fmla="*/ 1574800 w 2152650"/>
              <a:gd name="connsiteY6" fmla="*/ 1860550 h 2298700"/>
              <a:gd name="connsiteX7" fmla="*/ 533400 w 2152650"/>
              <a:gd name="connsiteY7" fmla="*/ 2298700 h 2298700"/>
              <a:gd name="connsiteX8" fmla="*/ 0 w 2152650"/>
              <a:gd name="connsiteY8" fmla="*/ 2184400 h 2298700"/>
              <a:gd name="connsiteX9" fmla="*/ 336550 w 2152650"/>
              <a:gd name="connsiteY9" fmla="*/ 1511300 h 2298700"/>
              <a:gd name="connsiteX10" fmla="*/ 444500 w 2152650"/>
              <a:gd name="connsiteY10" fmla="*/ 1263650 h 2298700"/>
              <a:gd name="connsiteX11" fmla="*/ 603250 w 2152650"/>
              <a:gd name="connsiteY11" fmla="*/ 558800 h 2298700"/>
              <a:gd name="connsiteX12" fmla="*/ 1111250 w 2152650"/>
              <a:gd name="connsiteY12" fmla="*/ 19685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650" h="2298700">
                <a:moveTo>
                  <a:pt x="1612900" y="0"/>
                </a:moveTo>
                <a:lnTo>
                  <a:pt x="2152650" y="12700"/>
                </a:lnTo>
                <a:lnTo>
                  <a:pt x="2120900" y="419100"/>
                </a:lnTo>
                <a:lnTo>
                  <a:pt x="2082800" y="787400"/>
                </a:lnTo>
                <a:lnTo>
                  <a:pt x="1974850" y="1270000"/>
                </a:lnTo>
                <a:lnTo>
                  <a:pt x="1879600" y="1581150"/>
                </a:lnTo>
                <a:lnTo>
                  <a:pt x="1574800" y="1860550"/>
                </a:lnTo>
                <a:lnTo>
                  <a:pt x="533400" y="2298700"/>
                </a:lnTo>
                <a:lnTo>
                  <a:pt x="0" y="2184400"/>
                </a:lnTo>
                <a:lnTo>
                  <a:pt x="336550" y="1511300"/>
                </a:lnTo>
                <a:cubicBezTo>
                  <a:pt x="405141" y="1385549"/>
                  <a:pt x="364952" y="1466135"/>
                  <a:pt x="444500" y="1263650"/>
                </a:cubicBezTo>
                <a:lnTo>
                  <a:pt x="603250" y="558800"/>
                </a:lnTo>
                <a:lnTo>
                  <a:pt x="1111250" y="196850"/>
                </a:lnTo>
                <a:close/>
              </a:path>
            </a:pathLst>
          </a:custGeom>
        </p:spPr>
      </p:pic>
      <p:pic>
        <p:nvPicPr>
          <p:cNvPr id="7" name="图片 6" descr="黑暗中的树&#10;&#10;中度可信度描述已自动生成"/>
          <p:cNvPicPr>
            <a:picLocks noChangeAspect="1"/>
          </p:cNvPicPr>
          <p:nvPr/>
        </p:nvPicPr>
        <p:blipFill rotWithShape="1">
          <a:blip r:embed="rId4">
            <a:extLst>
              <a:ext uri="{28A0092B-C50C-407E-A947-70E740481C1C}">
                <a14:useLocalDpi xmlns:a14="http://schemas.microsoft.com/office/drawing/2010/main" val="0"/>
              </a:ext>
            </a:extLst>
          </a:blip>
          <a:srcRect l="55972"/>
          <a:stretch>
            <a:fillRect/>
          </a:stretch>
        </p:blipFill>
        <p:spPr>
          <a:xfrm>
            <a:off x="-2039203" y="-105354"/>
            <a:ext cx="2997202" cy="2857656"/>
          </a:xfrm>
          <a:prstGeom prst="rect">
            <a:avLst/>
          </a:prstGeom>
        </p:spPr>
      </p:pic>
      <p:pic>
        <p:nvPicPr>
          <p:cNvPr id="4" name="图片 3" descr="黑暗里有树&#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61663" t="57296" r="-257" b="92"/>
          <a:stretch>
            <a:fillRect/>
          </a:stretch>
        </p:blipFill>
        <p:spPr>
          <a:xfrm rot="900000">
            <a:off x="-1102150" y="-1196947"/>
            <a:ext cx="4705350" cy="2737268"/>
          </a:xfrm>
          <a:prstGeom prst="rect">
            <a:avLst/>
          </a:prstGeom>
        </p:spPr>
      </p:pic>
      <p:pic>
        <p:nvPicPr>
          <p:cNvPr id="34" name="图片 33" descr="卡通人物&#10;&#10;低可信度描述已自动生成"/>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l="1852" t="29511" r="66759" b="36970"/>
          <a:stretch>
            <a:fillRect/>
          </a:stretch>
        </p:blipFill>
        <p:spPr>
          <a:xfrm rot="5400000">
            <a:off x="46538" y="-1013726"/>
            <a:ext cx="1371890" cy="1464967"/>
          </a:xfrm>
          <a:custGeom>
            <a:avLst/>
            <a:gdLst>
              <a:gd name="connsiteX0" fmla="*/ 1612900 w 2152650"/>
              <a:gd name="connsiteY0" fmla="*/ 0 h 2298700"/>
              <a:gd name="connsiteX1" fmla="*/ 2152650 w 2152650"/>
              <a:gd name="connsiteY1" fmla="*/ 12700 h 2298700"/>
              <a:gd name="connsiteX2" fmla="*/ 2120900 w 2152650"/>
              <a:gd name="connsiteY2" fmla="*/ 419100 h 2298700"/>
              <a:gd name="connsiteX3" fmla="*/ 2082800 w 2152650"/>
              <a:gd name="connsiteY3" fmla="*/ 787400 h 2298700"/>
              <a:gd name="connsiteX4" fmla="*/ 1974850 w 2152650"/>
              <a:gd name="connsiteY4" fmla="*/ 1270000 h 2298700"/>
              <a:gd name="connsiteX5" fmla="*/ 1879600 w 2152650"/>
              <a:gd name="connsiteY5" fmla="*/ 1581150 h 2298700"/>
              <a:gd name="connsiteX6" fmla="*/ 1574800 w 2152650"/>
              <a:gd name="connsiteY6" fmla="*/ 1860550 h 2298700"/>
              <a:gd name="connsiteX7" fmla="*/ 533400 w 2152650"/>
              <a:gd name="connsiteY7" fmla="*/ 2298700 h 2298700"/>
              <a:gd name="connsiteX8" fmla="*/ 0 w 2152650"/>
              <a:gd name="connsiteY8" fmla="*/ 2184400 h 2298700"/>
              <a:gd name="connsiteX9" fmla="*/ 336550 w 2152650"/>
              <a:gd name="connsiteY9" fmla="*/ 1511300 h 2298700"/>
              <a:gd name="connsiteX10" fmla="*/ 444500 w 2152650"/>
              <a:gd name="connsiteY10" fmla="*/ 1263650 h 2298700"/>
              <a:gd name="connsiteX11" fmla="*/ 603250 w 2152650"/>
              <a:gd name="connsiteY11" fmla="*/ 558800 h 2298700"/>
              <a:gd name="connsiteX12" fmla="*/ 1111250 w 2152650"/>
              <a:gd name="connsiteY12" fmla="*/ 19685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650" h="2298700">
                <a:moveTo>
                  <a:pt x="1612900" y="0"/>
                </a:moveTo>
                <a:lnTo>
                  <a:pt x="2152650" y="12700"/>
                </a:lnTo>
                <a:lnTo>
                  <a:pt x="2120900" y="419100"/>
                </a:lnTo>
                <a:lnTo>
                  <a:pt x="2082800" y="787400"/>
                </a:lnTo>
                <a:lnTo>
                  <a:pt x="1974850" y="1270000"/>
                </a:lnTo>
                <a:lnTo>
                  <a:pt x="1879600" y="1581150"/>
                </a:lnTo>
                <a:lnTo>
                  <a:pt x="1574800" y="1860550"/>
                </a:lnTo>
                <a:lnTo>
                  <a:pt x="533400" y="2298700"/>
                </a:lnTo>
                <a:lnTo>
                  <a:pt x="0" y="2184400"/>
                </a:lnTo>
                <a:lnTo>
                  <a:pt x="336550" y="1511300"/>
                </a:lnTo>
                <a:cubicBezTo>
                  <a:pt x="405141" y="1385549"/>
                  <a:pt x="364952" y="1466135"/>
                  <a:pt x="444500" y="1263650"/>
                </a:cubicBezTo>
                <a:lnTo>
                  <a:pt x="603250" y="558800"/>
                </a:lnTo>
                <a:lnTo>
                  <a:pt x="1111250" y="196850"/>
                </a:lnTo>
                <a:close/>
              </a:path>
            </a:pathLst>
          </a:custGeom>
        </p:spPr>
      </p:pic>
      <p:sp>
        <p:nvSpPr>
          <p:cNvPr id="14" name="文本框 13"/>
          <p:cNvSpPr txBox="1"/>
          <p:nvPr/>
        </p:nvSpPr>
        <p:spPr>
          <a:xfrm>
            <a:off x="4798374" y="111425"/>
            <a:ext cx="2595251" cy="521970"/>
          </a:xfrm>
          <a:prstGeom prst="rect">
            <a:avLst/>
          </a:prstGeom>
          <a:noFill/>
        </p:spPr>
        <p:txBody>
          <a:bodyPr wrap="square" rtlCol="0">
            <a:spAutoFit/>
          </a:bodyPr>
          <a:lstStyle/>
          <a:p>
            <a:pPr algn="dist"/>
            <a:r>
              <a:rPr lang="zh-CN" altLang="en-US" sz="2800" dirty="0">
                <a:solidFill>
                  <a:schemeClr val="tx1">
                    <a:lumMod val="75000"/>
                    <a:lumOff val="25000"/>
                  </a:schemeClr>
                </a:solidFill>
                <a:latin typeface="汉仪润圆-55W" panose="00020600040101010101" pitchFamily="18" charset="-122"/>
                <a:ea typeface="汉仪润圆-55W" panose="00020600040101010101" pitchFamily="18" charset="-122"/>
              </a:rPr>
              <a:t>火灾逃生演示</a:t>
            </a:r>
          </a:p>
        </p:txBody>
      </p:sp>
      <p:sp>
        <p:nvSpPr>
          <p:cNvPr id="15" name="iconfont-1187-868615"/>
          <p:cNvSpPr>
            <a:spLocks noChangeAspect="1"/>
          </p:cNvSpPr>
          <p:nvPr/>
        </p:nvSpPr>
        <p:spPr bwMode="auto">
          <a:xfrm>
            <a:off x="2294573" y="2293379"/>
            <a:ext cx="451349" cy="495747"/>
          </a:xfrm>
          <a:custGeom>
            <a:avLst/>
            <a:gdLst>
              <a:gd name="connsiteX0" fmla="*/ 157109 w 552386"/>
              <a:gd name="connsiteY0" fmla="*/ 260500 h 606722"/>
              <a:gd name="connsiteX1" fmla="*/ 147053 w 552386"/>
              <a:gd name="connsiteY1" fmla="*/ 263432 h 606722"/>
              <a:gd name="connsiteX2" fmla="*/ 143048 w 552386"/>
              <a:gd name="connsiteY2" fmla="*/ 270896 h 606722"/>
              <a:gd name="connsiteX3" fmla="*/ 146163 w 552386"/>
              <a:gd name="connsiteY3" fmla="*/ 277115 h 606722"/>
              <a:gd name="connsiteX4" fmla="*/ 153816 w 552386"/>
              <a:gd name="connsiteY4" fmla="*/ 279603 h 606722"/>
              <a:gd name="connsiteX5" fmla="*/ 159957 w 552386"/>
              <a:gd name="connsiteY5" fmla="*/ 278626 h 606722"/>
              <a:gd name="connsiteX6" fmla="*/ 165475 w 552386"/>
              <a:gd name="connsiteY6" fmla="*/ 276138 h 606722"/>
              <a:gd name="connsiteX7" fmla="*/ 168590 w 552386"/>
              <a:gd name="connsiteY7" fmla="*/ 273117 h 606722"/>
              <a:gd name="connsiteX8" fmla="*/ 169836 w 552386"/>
              <a:gd name="connsiteY8" fmla="*/ 269740 h 606722"/>
              <a:gd name="connsiteX9" fmla="*/ 169836 w 552386"/>
              <a:gd name="connsiteY9" fmla="*/ 262899 h 606722"/>
              <a:gd name="connsiteX10" fmla="*/ 163428 w 552386"/>
              <a:gd name="connsiteY10" fmla="*/ 261211 h 606722"/>
              <a:gd name="connsiteX11" fmla="*/ 157109 w 552386"/>
              <a:gd name="connsiteY11" fmla="*/ 260500 h 606722"/>
              <a:gd name="connsiteX12" fmla="*/ 279621 w 552386"/>
              <a:gd name="connsiteY12" fmla="*/ 236242 h 606722"/>
              <a:gd name="connsiteX13" fmla="*/ 269741 w 552386"/>
              <a:gd name="connsiteY13" fmla="*/ 239973 h 606722"/>
              <a:gd name="connsiteX14" fmla="*/ 262621 w 552386"/>
              <a:gd name="connsiteY14" fmla="*/ 249747 h 606722"/>
              <a:gd name="connsiteX15" fmla="*/ 262621 w 552386"/>
              <a:gd name="connsiteY15" fmla="*/ 266097 h 606722"/>
              <a:gd name="connsiteX16" fmla="*/ 278286 w 552386"/>
              <a:gd name="connsiteY16" fmla="*/ 275426 h 606722"/>
              <a:gd name="connsiteX17" fmla="*/ 291369 w 552386"/>
              <a:gd name="connsiteY17" fmla="*/ 270184 h 606722"/>
              <a:gd name="connsiteX18" fmla="*/ 296354 w 552386"/>
              <a:gd name="connsiteY18" fmla="*/ 256323 h 606722"/>
              <a:gd name="connsiteX19" fmla="*/ 295018 w 552386"/>
              <a:gd name="connsiteY19" fmla="*/ 248592 h 606722"/>
              <a:gd name="connsiteX20" fmla="*/ 291547 w 552386"/>
              <a:gd name="connsiteY20" fmla="*/ 242106 h 606722"/>
              <a:gd name="connsiteX21" fmla="*/ 286296 w 552386"/>
              <a:gd name="connsiteY21" fmla="*/ 237841 h 606722"/>
              <a:gd name="connsiteX22" fmla="*/ 279621 w 552386"/>
              <a:gd name="connsiteY22" fmla="*/ 236242 h 606722"/>
              <a:gd name="connsiteX23" fmla="*/ 395817 w 552386"/>
              <a:gd name="connsiteY23" fmla="*/ 208521 h 606722"/>
              <a:gd name="connsiteX24" fmla="*/ 423669 w 552386"/>
              <a:gd name="connsiteY24" fmla="*/ 215452 h 606722"/>
              <a:gd name="connsiteX25" fmla="*/ 440398 w 552386"/>
              <a:gd name="connsiteY25" fmla="*/ 233311 h 606722"/>
              <a:gd name="connsiteX26" fmla="*/ 408364 w 552386"/>
              <a:gd name="connsiteY26" fmla="*/ 242996 h 606722"/>
              <a:gd name="connsiteX27" fmla="*/ 395639 w 552386"/>
              <a:gd name="connsiteY27" fmla="*/ 236243 h 606722"/>
              <a:gd name="connsiteX28" fmla="*/ 384160 w 552386"/>
              <a:gd name="connsiteY28" fmla="*/ 241396 h 606722"/>
              <a:gd name="connsiteX29" fmla="*/ 379532 w 552386"/>
              <a:gd name="connsiteY29" fmla="*/ 255879 h 606722"/>
              <a:gd name="connsiteX30" fmla="*/ 384160 w 552386"/>
              <a:gd name="connsiteY30" fmla="*/ 270274 h 606722"/>
              <a:gd name="connsiteX31" fmla="*/ 395639 w 552386"/>
              <a:gd name="connsiteY31" fmla="*/ 275427 h 606722"/>
              <a:gd name="connsiteX32" fmla="*/ 408364 w 552386"/>
              <a:gd name="connsiteY32" fmla="*/ 268674 h 606722"/>
              <a:gd name="connsiteX33" fmla="*/ 440398 w 552386"/>
              <a:gd name="connsiteY33" fmla="*/ 278359 h 606722"/>
              <a:gd name="connsiteX34" fmla="*/ 423669 w 552386"/>
              <a:gd name="connsiteY34" fmla="*/ 296219 h 606722"/>
              <a:gd name="connsiteX35" fmla="*/ 395817 w 552386"/>
              <a:gd name="connsiteY35" fmla="*/ 303149 h 606722"/>
              <a:gd name="connsiteX36" fmla="*/ 374282 w 552386"/>
              <a:gd name="connsiteY36" fmla="*/ 299239 h 606722"/>
              <a:gd name="connsiteX37" fmla="*/ 358621 w 552386"/>
              <a:gd name="connsiteY37" fmla="*/ 288844 h 606722"/>
              <a:gd name="connsiteX38" fmla="*/ 349011 w 552386"/>
              <a:gd name="connsiteY38" fmla="*/ 273739 h 606722"/>
              <a:gd name="connsiteX39" fmla="*/ 345629 w 552386"/>
              <a:gd name="connsiteY39" fmla="*/ 255879 h 606722"/>
              <a:gd name="connsiteX40" fmla="*/ 349011 w 552386"/>
              <a:gd name="connsiteY40" fmla="*/ 237931 h 606722"/>
              <a:gd name="connsiteX41" fmla="*/ 358621 w 552386"/>
              <a:gd name="connsiteY41" fmla="*/ 222826 h 606722"/>
              <a:gd name="connsiteX42" fmla="*/ 374282 w 552386"/>
              <a:gd name="connsiteY42" fmla="*/ 212431 h 606722"/>
              <a:gd name="connsiteX43" fmla="*/ 395817 w 552386"/>
              <a:gd name="connsiteY43" fmla="*/ 208521 h 606722"/>
              <a:gd name="connsiteX44" fmla="*/ 157287 w 552386"/>
              <a:gd name="connsiteY44" fmla="*/ 208521 h 606722"/>
              <a:gd name="connsiteX45" fmla="*/ 191018 w 552386"/>
              <a:gd name="connsiteY45" fmla="*/ 218206 h 606722"/>
              <a:gd name="connsiteX46" fmla="*/ 202766 w 552386"/>
              <a:gd name="connsiteY46" fmla="*/ 247350 h 606722"/>
              <a:gd name="connsiteX47" fmla="*/ 202766 w 552386"/>
              <a:gd name="connsiteY47" fmla="*/ 265031 h 606722"/>
              <a:gd name="connsiteX48" fmla="*/ 204190 w 552386"/>
              <a:gd name="connsiteY48" fmla="*/ 271517 h 606722"/>
              <a:gd name="connsiteX49" fmla="*/ 209085 w 552386"/>
              <a:gd name="connsiteY49" fmla="*/ 273650 h 606722"/>
              <a:gd name="connsiteX50" fmla="*/ 209085 w 552386"/>
              <a:gd name="connsiteY50" fmla="*/ 301372 h 606722"/>
              <a:gd name="connsiteX51" fmla="*/ 201520 w 552386"/>
              <a:gd name="connsiteY51" fmla="*/ 302705 h 606722"/>
              <a:gd name="connsiteX52" fmla="*/ 195112 w 552386"/>
              <a:gd name="connsiteY52" fmla="*/ 303149 h 606722"/>
              <a:gd name="connsiteX53" fmla="*/ 181673 w 552386"/>
              <a:gd name="connsiteY53" fmla="*/ 299950 h 606722"/>
              <a:gd name="connsiteX54" fmla="*/ 175710 w 552386"/>
              <a:gd name="connsiteY54" fmla="*/ 290532 h 606722"/>
              <a:gd name="connsiteX55" fmla="*/ 174998 w 552386"/>
              <a:gd name="connsiteY55" fmla="*/ 287244 h 606722"/>
              <a:gd name="connsiteX56" fmla="*/ 160936 w 552386"/>
              <a:gd name="connsiteY56" fmla="*/ 299062 h 606722"/>
              <a:gd name="connsiteX57" fmla="*/ 143938 w 552386"/>
              <a:gd name="connsiteY57" fmla="*/ 303149 h 606722"/>
              <a:gd name="connsiteX58" fmla="*/ 131300 w 552386"/>
              <a:gd name="connsiteY58" fmla="*/ 300928 h 606722"/>
              <a:gd name="connsiteX59" fmla="*/ 121154 w 552386"/>
              <a:gd name="connsiteY59" fmla="*/ 294708 h 606722"/>
              <a:gd name="connsiteX60" fmla="*/ 114479 w 552386"/>
              <a:gd name="connsiteY60" fmla="*/ 285467 h 606722"/>
              <a:gd name="connsiteX61" fmla="*/ 111987 w 552386"/>
              <a:gd name="connsiteY61" fmla="*/ 273828 h 606722"/>
              <a:gd name="connsiteX62" fmla="*/ 114924 w 552386"/>
              <a:gd name="connsiteY62" fmla="*/ 261211 h 606722"/>
              <a:gd name="connsiteX63" fmla="*/ 123112 w 552386"/>
              <a:gd name="connsiteY63" fmla="*/ 251348 h 606722"/>
              <a:gd name="connsiteX64" fmla="*/ 135572 w 552386"/>
              <a:gd name="connsiteY64" fmla="*/ 244951 h 606722"/>
              <a:gd name="connsiteX65" fmla="*/ 151413 w 552386"/>
              <a:gd name="connsiteY65" fmla="*/ 242640 h 606722"/>
              <a:gd name="connsiteX66" fmla="*/ 169836 w 552386"/>
              <a:gd name="connsiteY66" fmla="*/ 246106 h 606722"/>
              <a:gd name="connsiteX67" fmla="*/ 169836 w 552386"/>
              <a:gd name="connsiteY67" fmla="*/ 243351 h 606722"/>
              <a:gd name="connsiteX68" fmla="*/ 166098 w 552386"/>
              <a:gd name="connsiteY68" fmla="*/ 233844 h 606722"/>
              <a:gd name="connsiteX69" fmla="*/ 153994 w 552386"/>
              <a:gd name="connsiteY69" fmla="*/ 230734 h 606722"/>
              <a:gd name="connsiteX70" fmla="*/ 139577 w 552386"/>
              <a:gd name="connsiteY70" fmla="*/ 233222 h 606722"/>
              <a:gd name="connsiteX71" fmla="*/ 125693 w 552386"/>
              <a:gd name="connsiteY71" fmla="*/ 240597 h 606722"/>
              <a:gd name="connsiteX72" fmla="*/ 116170 w 552386"/>
              <a:gd name="connsiteY72" fmla="*/ 220161 h 606722"/>
              <a:gd name="connsiteX73" fmla="*/ 157287 w 552386"/>
              <a:gd name="connsiteY73" fmla="*/ 208521 h 606722"/>
              <a:gd name="connsiteX74" fmla="*/ 229690 w 552386"/>
              <a:gd name="connsiteY74" fmla="*/ 174932 h 606722"/>
              <a:gd name="connsiteX75" fmla="*/ 262621 w 552386"/>
              <a:gd name="connsiteY75" fmla="*/ 174932 h 606722"/>
              <a:gd name="connsiteX76" fmla="*/ 262621 w 552386"/>
              <a:gd name="connsiteY76" fmla="*/ 223802 h 606722"/>
              <a:gd name="connsiteX77" fmla="*/ 273925 w 552386"/>
              <a:gd name="connsiteY77" fmla="*/ 212429 h 606722"/>
              <a:gd name="connsiteX78" fmla="*/ 291102 w 552386"/>
              <a:gd name="connsiteY78" fmla="*/ 208519 h 606722"/>
              <a:gd name="connsiteX79" fmla="*/ 306678 w 552386"/>
              <a:gd name="connsiteY79" fmla="*/ 212162 h 606722"/>
              <a:gd name="connsiteX80" fmla="*/ 319049 w 552386"/>
              <a:gd name="connsiteY80" fmla="*/ 222114 h 606722"/>
              <a:gd name="connsiteX81" fmla="*/ 327238 w 552386"/>
              <a:gd name="connsiteY81" fmla="*/ 237219 h 606722"/>
              <a:gd name="connsiteX82" fmla="*/ 330175 w 552386"/>
              <a:gd name="connsiteY82" fmla="*/ 256145 h 606722"/>
              <a:gd name="connsiteX83" fmla="*/ 326971 w 552386"/>
              <a:gd name="connsiteY83" fmla="*/ 274982 h 606722"/>
              <a:gd name="connsiteX84" fmla="*/ 318070 w 552386"/>
              <a:gd name="connsiteY84" fmla="*/ 289821 h 606722"/>
              <a:gd name="connsiteX85" fmla="*/ 304631 w 552386"/>
              <a:gd name="connsiteY85" fmla="*/ 299595 h 606722"/>
              <a:gd name="connsiteX86" fmla="*/ 287809 w 552386"/>
              <a:gd name="connsiteY86" fmla="*/ 303149 h 606722"/>
              <a:gd name="connsiteX87" fmla="*/ 258260 w 552386"/>
              <a:gd name="connsiteY87" fmla="*/ 287244 h 606722"/>
              <a:gd name="connsiteX88" fmla="*/ 258260 w 552386"/>
              <a:gd name="connsiteY88" fmla="*/ 301372 h 606722"/>
              <a:gd name="connsiteX89" fmla="*/ 229690 w 552386"/>
              <a:gd name="connsiteY89" fmla="*/ 301372 h 606722"/>
              <a:gd name="connsiteX90" fmla="*/ 55274 w 552386"/>
              <a:gd name="connsiteY90" fmla="*/ 91893 h 606722"/>
              <a:gd name="connsiteX91" fmla="*/ 55274 w 552386"/>
              <a:gd name="connsiteY91" fmla="*/ 386055 h 606722"/>
              <a:gd name="connsiteX92" fmla="*/ 497201 w 552386"/>
              <a:gd name="connsiteY92" fmla="*/ 386055 h 606722"/>
              <a:gd name="connsiteX93" fmla="*/ 497201 w 552386"/>
              <a:gd name="connsiteY93" fmla="*/ 91893 h 606722"/>
              <a:gd name="connsiteX94" fmla="*/ 239432 w 552386"/>
              <a:gd name="connsiteY94" fmla="*/ 0 h 606722"/>
              <a:gd name="connsiteX95" fmla="*/ 313042 w 552386"/>
              <a:gd name="connsiteY95" fmla="*/ 0 h 606722"/>
              <a:gd name="connsiteX96" fmla="*/ 313042 w 552386"/>
              <a:gd name="connsiteY96" fmla="*/ 36793 h 606722"/>
              <a:gd name="connsiteX97" fmla="*/ 552386 w 552386"/>
              <a:gd name="connsiteY97" fmla="*/ 36793 h 606722"/>
              <a:gd name="connsiteX98" fmla="*/ 552386 w 552386"/>
              <a:gd name="connsiteY98" fmla="*/ 441244 h 606722"/>
              <a:gd name="connsiteX99" fmla="*/ 393595 w 552386"/>
              <a:gd name="connsiteY99" fmla="*/ 441244 h 606722"/>
              <a:gd name="connsiteX100" fmla="*/ 424748 w 552386"/>
              <a:gd name="connsiteY100" fmla="*/ 606722 h 606722"/>
              <a:gd name="connsiteX101" fmla="*/ 368584 w 552386"/>
              <a:gd name="connsiteY101" fmla="*/ 606722 h 606722"/>
              <a:gd name="connsiteX102" fmla="*/ 337342 w 552386"/>
              <a:gd name="connsiteY102" fmla="*/ 441244 h 606722"/>
              <a:gd name="connsiteX103" fmla="*/ 215044 w 552386"/>
              <a:gd name="connsiteY103" fmla="*/ 441244 h 606722"/>
              <a:gd name="connsiteX104" fmla="*/ 183891 w 552386"/>
              <a:gd name="connsiteY104" fmla="*/ 606722 h 606722"/>
              <a:gd name="connsiteX105" fmla="*/ 127638 w 552386"/>
              <a:gd name="connsiteY105" fmla="*/ 606722 h 606722"/>
              <a:gd name="connsiteX106" fmla="*/ 158880 w 552386"/>
              <a:gd name="connsiteY106" fmla="*/ 441244 h 606722"/>
              <a:gd name="connsiteX107" fmla="*/ 0 w 552386"/>
              <a:gd name="connsiteY107" fmla="*/ 441244 h 606722"/>
              <a:gd name="connsiteX108" fmla="*/ 0 w 552386"/>
              <a:gd name="connsiteY108" fmla="*/ 36793 h 606722"/>
              <a:gd name="connsiteX109" fmla="*/ 239432 w 552386"/>
              <a:gd name="connsiteY109" fmla="*/ 36793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552386" h="606722">
                <a:moveTo>
                  <a:pt x="157109" y="260500"/>
                </a:moveTo>
                <a:cubicBezTo>
                  <a:pt x="153104" y="260500"/>
                  <a:pt x="149722" y="261477"/>
                  <a:pt x="147053" y="263432"/>
                </a:cubicBezTo>
                <a:cubicBezTo>
                  <a:pt x="144383" y="265387"/>
                  <a:pt x="143048" y="267875"/>
                  <a:pt x="143048" y="270896"/>
                </a:cubicBezTo>
                <a:cubicBezTo>
                  <a:pt x="143048" y="273472"/>
                  <a:pt x="144116" y="275516"/>
                  <a:pt x="146163" y="277115"/>
                </a:cubicBezTo>
                <a:cubicBezTo>
                  <a:pt x="148121" y="278803"/>
                  <a:pt x="150701" y="279603"/>
                  <a:pt x="153816" y="279603"/>
                </a:cubicBezTo>
                <a:cubicBezTo>
                  <a:pt x="155774" y="279603"/>
                  <a:pt x="157821" y="279248"/>
                  <a:pt x="159957" y="278626"/>
                </a:cubicBezTo>
                <a:cubicBezTo>
                  <a:pt x="162004" y="278004"/>
                  <a:pt x="163873" y="277115"/>
                  <a:pt x="165475" y="276138"/>
                </a:cubicBezTo>
                <a:cubicBezTo>
                  <a:pt x="166721" y="275160"/>
                  <a:pt x="167789" y="274183"/>
                  <a:pt x="168590" y="273117"/>
                </a:cubicBezTo>
                <a:cubicBezTo>
                  <a:pt x="169391" y="271962"/>
                  <a:pt x="169836" y="270896"/>
                  <a:pt x="169836" y="269740"/>
                </a:cubicBezTo>
                <a:lnTo>
                  <a:pt x="169836" y="262899"/>
                </a:lnTo>
                <a:cubicBezTo>
                  <a:pt x="167878" y="262277"/>
                  <a:pt x="165742" y="261655"/>
                  <a:pt x="163428" y="261211"/>
                </a:cubicBezTo>
                <a:cubicBezTo>
                  <a:pt x="161114" y="260766"/>
                  <a:pt x="158978" y="260500"/>
                  <a:pt x="157109" y="260500"/>
                </a:cubicBezTo>
                <a:close/>
                <a:moveTo>
                  <a:pt x="279621" y="236242"/>
                </a:moveTo>
                <a:cubicBezTo>
                  <a:pt x="276150" y="236242"/>
                  <a:pt x="272857" y="237486"/>
                  <a:pt x="269741" y="239973"/>
                </a:cubicBezTo>
                <a:cubicBezTo>
                  <a:pt x="266626" y="242461"/>
                  <a:pt x="264223" y="245749"/>
                  <a:pt x="262621" y="249747"/>
                </a:cubicBezTo>
                <a:lnTo>
                  <a:pt x="262621" y="266097"/>
                </a:lnTo>
                <a:cubicBezTo>
                  <a:pt x="266893" y="272317"/>
                  <a:pt x="272145" y="275426"/>
                  <a:pt x="278286" y="275426"/>
                </a:cubicBezTo>
                <a:cubicBezTo>
                  <a:pt x="283715" y="275426"/>
                  <a:pt x="288076" y="273649"/>
                  <a:pt x="291369" y="270184"/>
                </a:cubicBezTo>
                <a:cubicBezTo>
                  <a:pt x="294662" y="266719"/>
                  <a:pt x="296354" y="262098"/>
                  <a:pt x="296354" y="256323"/>
                </a:cubicBezTo>
                <a:cubicBezTo>
                  <a:pt x="296354" y="253568"/>
                  <a:pt x="295909" y="250991"/>
                  <a:pt x="295018" y="248592"/>
                </a:cubicBezTo>
                <a:cubicBezTo>
                  <a:pt x="294128" y="246104"/>
                  <a:pt x="292971" y="243972"/>
                  <a:pt x="291547" y="242106"/>
                </a:cubicBezTo>
                <a:cubicBezTo>
                  <a:pt x="290123" y="240329"/>
                  <a:pt x="288343" y="238818"/>
                  <a:pt x="286296" y="237841"/>
                </a:cubicBezTo>
                <a:cubicBezTo>
                  <a:pt x="284338" y="236775"/>
                  <a:pt x="282113" y="236242"/>
                  <a:pt x="279621" y="236242"/>
                </a:cubicBezTo>
                <a:close/>
                <a:moveTo>
                  <a:pt x="395817" y="208521"/>
                </a:moveTo>
                <a:cubicBezTo>
                  <a:pt x="406940" y="208521"/>
                  <a:pt x="416194" y="210831"/>
                  <a:pt x="423669" y="215452"/>
                </a:cubicBezTo>
                <a:cubicBezTo>
                  <a:pt x="431144" y="220072"/>
                  <a:pt x="436750" y="226025"/>
                  <a:pt x="440398" y="233311"/>
                </a:cubicBezTo>
                <a:lnTo>
                  <a:pt x="408364" y="242996"/>
                </a:lnTo>
                <a:cubicBezTo>
                  <a:pt x="405160" y="238464"/>
                  <a:pt x="400978" y="236243"/>
                  <a:pt x="395639" y="236243"/>
                </a:cubicBezTo>
                <a:cubicBezTo>
                  <a:pt x="391100" y="236243"/>
                  <a:pt x="387363" y="237931"/>
                  <a:pt x="384160" y="241396"/>
                </a:cubicBezTo>
                <a:cubicBezTo>
                  <a:pt x="381045" y="244773"/>
                  <a:pt x="379532" y="249571"/>
                  <a:pt x="379532" y="255879"/>
                </a:cubicBezTo>
                <a:cubicBezTo>
                  <a:pt x="379532" y="262099"/>
                  <a:pt x="381045" y="266897"/>
                  <a:pt x="384160" y="270274"/>
                </a:cubicBezTo>
                <a:cubicBezTo>
                  <a:pt x="387363" y="273739"/>
                  <a:pt x="391100" y="275427"/>
                  <a:pt x="395639" y="275427"/>
                </a:cubicBezTo>
                <a:cubicBezTo>
                  <a:pt x="400978" y="275427"/>
                  <a:pt x="405160" y="273206"/>
                  <a:pt x="408364" y="268674"/>
                </a:cubicBezTo>
                <a:lnTo>
                  <a:pt x="440398" y="278359"/>
                </a:lnTo>
                <a:cubicBezTo>
                  <a:pt x="436750" y="285645"/>
                  <a:pt x="431144" y="291598"/>
                  <a:pt x="423669" y="296219"/>
                </a:cubicBezTo>
                <a:cubicBezTo>
                  <a:pt x="416194" y="300839"/>
                  <a:pt x="406940" y="303149"/>
                  <a:pt x="395817" y="303149"/>
                </a:cubicBezTo>
                <a:cubicBezTo>
                  <a:pt x="387719" y="303149"/>
                  <a:pt x="380511" y="301816"/>
                  <a:pt x="374282" y="299239"/>
                </a:cubicBezTo>
                <a:cubicBezTo>
                  <a:pt x="368053" y="296663"/>
                  <a:pt x="362803" y="293198"/>
                  <a:pt x="358621" y="288844"/>
                </a:cubicBezTo>
                <a:cubicBezTo>
                  <a:pt x="354350" y="284490"/>
                  <a:pt x="351146" y="279514"/>
                  <a:pt x="349011" y="273739"/>
                </a:cubicBezTo>
                <a:cubicBezTo>
                  <a:pt x="346786" y="268052"/>
                  <a:pt x="345629" y="262099"/>
                  <a:pt x="345629" y="255879"/>
                </a:cubicBezTo>
                <a:cubicBezTo>
                  <a:pt x="345629" y="249571"/>
                  <a:pt x="346786" y="243618"/>
                  <a:pt x="349011" y="237931"/>
                </a:cubicBezTo>
                <a:cubicBezTo>
                  <a:pt x="351146" y="232156"/>
                  <a:pt x="354350" y="227180"/>
                  <a:pt x="358621" y="222826"/>
                </a:cubicBezTo>
                <a:cubicBezTo>
                  <a:pt x="362803" y="218472"/>
                  <a:pt x="368053" y="215007"/>
                  <a:pt x="374282" y="212431"/>
                </a:cubicBezTo>
                <a:cubicBezTo>
                  <a:pt x="380511" y="209854"/>
                  <a:pt x="387719" y="208521"/>
                  <a:pt x="395817" y="208521"/>
                </a:cubicBezTo>
                <a:close/>
                <a:moveTo>
                  <a:pt x="157287" y="208521"/>
                </a:moveTo>
                <a:cubicBezTo>
                  <a:pt x="171883" y="208521"/>
                  <a:pt x="183097" y="211720"/>
                  <a:pt x="191018" y="218206"/>
                </a:cubicBezTo>
                <a:cubicBezTo>
                  <a:pt x="198850" y="224692"/>
                  <a:pt x="202766" y="234377"/>
                  <a:pt x="202766" y="247350"/>
                </a:cubicBezTo>
                <a:lnTo>
                  <a:pt x="202766" y="265031"/>
                </a:lnTo>
                <a:cubicBezTo>
                  <a:pt x="202766" y="268141"/>
                  <a:pt x="203300" y="270274"/>
                  <a:pt x="204190" y="271517"/>
                </a:cubicBezTo>
                <a:cubicBezTo>
                  <a:pt x="205080" y="272761"/>
                  <a:pt x="206771" y="273472"/>
                  <a:pt x="209085" y="273650"/>
                </a:cubicBezTo>
                <a:lnTo>
                  <a:pt x="209085" y="301372"/>
                </a:lnTo>
                <a:cubicBezTo>
                  <a:pt x="206415" y="301994"/>
                  <a:pt x="203834" y="302438"/>
                  <a:pt x="201520" y="302705"/>
                </a:cubicBezTo>
                <a:cubicBezTo>
                  <a:pt x="199117" y="302971"/>
                  <a:pt x="196981" y="303149"/>
                  <a:pt x="195112" y="303149"/>
                </a:cubicBezTo>
                <a:cubicBezTo>
                  <a:pt x="189238" y="303149"/>
                  <a:pt x="184788" y="302083"/>
                  <a:pt x="181673" y="299950"/>
                </a:cubicBezTo>
                <a:cubicBezTo>
                  <a:pt x="178647" y="297818"/>
                  <a:pt x="176600" y="294619"/>
                  <a:pt x="175710" y="290532"/>
                </a:cubicBezTo>
                <a:lnTo>
                  <a:pt x="174998" y="287244"/>
                </a:lnTo>
                <a:cubicBezTo>
                  <a:pt x="170993" y="292398"/>
                  <a:pt x="166276" y="296396"/>
                  <a:pt x="160936" y="299062"/>
                </a:cubicBezTo>
                <a:cubicBezTo>
                  <a:pt x="155596" y="301816"/>
                  <a:pt x="149989" y="303149"/>
                  <a:pt x="143938" y="303149"/>
                </a:cubicBezTo>
                <a:cubicBezTo>
                  <a:pt x="139399" y="303149"/>
                  <a:pt x="135216" y="302349"/>
                  <a:pt x="131300" y="300928"/>
                </a:cubicBezTo>
                <a:cubicBezTo>
                  <a:pt x="127384" y="299417"/>
                  <a:pt x="123913" y="297374"/>
                  <a:pt x="121154" y="294708"/>
                </a:cubicBezTo>
                <a:cubicBezTo>
                  <a:pt x="118306" y="292131"/>
                  <a:pt x="116081" y="289021"/>
                  <a:pt x="114479" y="285467"/>
                </a:cubicBezTo>
                <a:cubicBezTo>
                  <a:pt x="112788" y="281913"/>
                  <a:pt x="111987" y="278004"/>
                  <a:pt x="111987" y="273828"/>
                </a:cubicBezTo>
                <a:cubicBezTo>
                  <a:pt x="111987" y="269207"/>
                  <a:pt x="112966" y="265031"/>
                  <a:pt x="114924" y="261211"/>
                </a:cubicBezTo>
                <a:cubicBezTo>
                  <a:pt x="116971" y="257390"/>
                  <a:pt x="119641" y="254102"/>
                  <a:pt x="123112" y="251348"/>
                </a:cubicBezTo>
                <a:cubicBezTo>
                  <a:pt x="126583" y="248594"/>
                  <a:pt x="130766" y="246461"/>
                  <a:pt x="135572" y="244951"/>
                </a:cubicBezTo>
                <a:cubicBezTo>
                  <a:pt x="140289" y="243440"/>
                  <a:pt x="145629" y="242640"/>
                  <a:pt x="151413" y="242640"/>
                </a:cubicBezTo>
                <a:cubicBezTo>
                  <a:pt x="158800" y="242640"/>
                  <a:pt x="164941" y="243795"/>
                  <a:pt x="169836" y="246106"/>
                </a:cubicBezTo>
                <a:lnTo>
                  <a:pt x="169836" y="243351"/>
                </a:lnTo>
                <a:cubicBezTo>
                  <a:pt x="169836" y="239086"/>
                  <a:pt x="168590" y="235888"/>
                  <a:pt x="166098" y="233844"/>
                </a:cubicBezTo>
                <a:cubicBezTo>
                  <a:pt x="163606" y="231712"/>
                  <a:pt x="159601" y="230734"/>
                  <a:pt x="153994" y="230734"/>
                </a:cubicBezTo>
                <a:cubicBezTo>
                  <a:pt x="148832" y="230734"/>
                  <a:pt x="144027" y="231534"/>
                  <a:pt x="139577" y="233222"/>
                </a:cubicBezTo>
                <a:cubicBezTo>
                  <a:pt x="135216" y="234910"/>
                  <a:pt x="130588" y="237309"/>
                  <a:pt x="125693" y="240597"/>
                </a:cubicBezTo>
                <a:lnTo>
                  <a:pt x="116170" y="220161"/>
                </a:lnTo>
                <a:cubicBezTo>
                  <a:pt x="128185" y="212431"/>
                  <a:pt x="141891" y="208521"/>
                  <a:pt x="157287" y="208521"/>
                </a:cubicBezTo>
                <a:close/>
                <a:moveTo>
                  <a:pt x="229690" y="174932"/>
                </a:moveTo>
                <a:lnTo>
                  <a:pt x="262621" y="174932"/>
                </a:lnTo>
                <a:lnTo>
                  <a:pt x="262621" y="223802"/>
                </a:lnTo>
                <a:cubicBezTo>
                  <a:pt x="265291" y="218826"/>
                  <a:pt x="269029" y="215005"/>
                  <a:pt x="273925" y="212429"/>
                </a:cubicBezTo>
                <a:cubicBezTo>
                  <a:pt x="278820" y="209852"/>
                  <a:pt x="284516" y="208519"/>
                  <a:pt x="291102" y="208519"/>
                </a:cubicBezTo>
                <a:cubicBezTo>
                  <a:pt x="296621" y="208519"/>
                  <a:pt x="301872" y="209763"/>
                  <a:pt x="306678" y="212162"/>
                </a:cubicBezTo>
                <a:cubicBezTo>
                  <a:pt x="311484" y="214561"/>
                  <a:pt x="315578" y="217938"/>
                  <a:pt x="319049" y="222114"/>
                </a:cubicBezTo>
                <a:cubicBezTo>
                  <a:pt x="322521" y="226379"/>
                  <a:pt x="325280" y="231355"/>
                  <a:pt x="327238" y="237219"/>
                </a:cubicBezTo>
                <a:cubicBezTo>
                  <a:pt x="329196" y="243083"/>
                  <a:pt x="330175" y="249392"/>
                  <a:pt x="330175" y="256145"/>
                </a:cubicBezTo>
                <a:cubicBezTo>
                  <a:pt x="330175" y="262987"/>
                  <a:pt x="329107" y="269295"/>
                  <a:pt x="326971" y="274982"/>
                </a:cubicBezTo>
                <a:cubicBezTo>
                  <a:pt x="324835" y="280669"/>
                  <a:pt x="321898" y="285645"/>
                  <a:pt x="318070" y="289821"/>
                </a:cubicBezTo>
                <a:cubicBezTo>
                  <a:pt x="314332" y="293997"/>
                  <a:pt x="309882" y="297196"/>
                  <a:pt x="304631" y="299595"/>
                </a:cubicBezTo>
                <a:cubicBezTo>
                  <a:pt x="299469" y="301994"/>
                  <a:pt x="293861" y="303149"/>
                  <a:pt x="287809" y="303149"/>
                </a:cubicBezTo>
                <a:cubicBezTo>
                  <a:pt x="274014" y="303149"/>
                  <a:pt x="264223" y="297818"/>
                  <a:pt x="258260" y="287244"/>
                </a:cubicBezTo>
                <a:lnTo>
                  <a:pt x="258260" y="301372"/>
                </a:lnTo>
                <a:lnTo>
                  <a:pt x="229690" y="301372"/>
                </a:lnTo>
                <a:close/>
                <a:moveTo>
                  <a:pt x="55274" y="91893"/>
                </a:moveTo>
                <a:lnTo>
                  <a:pt x="55274" y="386055"/>
                </a:lnTo>
                <a:lnTo>
                  <a:pt x="497201" y="386055"/>
                </a:lnTo>
                <a:lnTo>
                  <a:pt x="497201" y="91893"/>
                </a:lnTo>
                <a:close/>
                <a:moveTo>
                  <a:pt x="239432" y="0"/>
                </a:moveTo>
                <a:lnTo>
                  <a:pt x="313042" y="0"/>
                </a:lnTo>
                <a:lnTo>
                  <a:pt x="313042" y="36793"/>
                </a:lnTo>
                <a:lnTo>
                  <a:pt x="552386" y="36793"/>
                </a:lnTo>
                <a:lnTo>
                  <a:pt x="552386" y="441244"/>
                </a:lnTo>
                <a:lnTo>
                  <a:pt x="393595" y="441244"/>
                </a:lnTo>
                <a:lnTo>
                  <a:pt x="424748" y="606722"/>
                </a:lnTo>
                <a:lnTo>
                  <a:pt x="368584" y="606722"/>
                </a:lnTo>
                <a:lnTo>
                  <a:pt x="337342" y="441244"/>
                </a:lnTo>
                <a:lnTo>
                  <a:pt x="215044" y="441244"/>
                </a:lnTo>
                <a:lnTo>
                  <a:pt x="183891" y="606722"/>
                </a:lnTo>
                <a:lnTo>
                  <a:pt x="127638" y="606722"/>
                </a:lnTo>
                <a:lnTo>
                  <a:pt x="158880" y="441244"/>
                </a:lnTo>
                <a:lnTo>
                  <a:pt x="0" y="441244"/>
                </a:lnTo>
                <a:lnTo>
                  <a:pt x="0" y="36793"/>
                </a:lnTo>
                <a:lnTo>
                  <a:pt x="239432" y="36793"/>
                </a:ln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pic>
        <p:nvPicPr>
          <p:cNvPr id="23553" name="Picture 4"/>
          <p:cNvPicPr>
            <a:picLocks noChangeAspect="1"/>
          </p:cNvPicPr>
          <p:nvPr/>
        </p:nvPicPr>
        <p:blipFill>
          <a:blip r:embed="rId10"/>
          <a:stretch>
            <a:fillRect/>
          </a:stretch>
        </p:blipFill>
        <p:spPr>
          <a:xfrm>
            <a:off x="3115310" y="1167130"/>
            <a:ext cx="5961063" cy="5543550"/>
          </a:xfrm>
          <a:prstGeom prst="rect">
            <a:avLst/>
          </a:prstGeom>
          <a:noFill/>
          <a:ln w="9525">
            <a:noFill/>
          </a:ln>
        </p:spPr>
      </p:pic>
      <p:sp>
        <p:nvSpPr>
          <p:cNvPr id="2" name="页脚占位符 1"/>
          <p:cNvSpPr>
            <a:spLocks noGrp="1"/>
          </p:cNvSpPr>
          <p:nvPr>
            <p:ph type="ftr" sz="quarter" idx="11"/>
          </p:nvPr>
        </p:nvSpPr>
        <p:spPr/>
        <p:txBody>
          <a:bodyPr/>
          <a:lstStyle/>
          <a:p>
            <a:r>
              <a:rPr lang="zh-CN" altLang="en-US"/>
              <a:t>蚌埠工商学院</a:t>
            </a:r>
          </a:p>
        </p:txBody>
      </p:sp>
      <p:pic>
        <p:nvPicPr>
          <p:cNvPr id="9" name="图片 8" descr="C:\Users\Yang\Desktop\蚌埠工商学院LOGO竖标透明图层.png蚌埠工商学院LOGO竖标透明图层"/>
          <p:cNvPicPr>
            <a:picLocks noChangeAspect="1"/>
          </p:cNvPicPr>
          <p:nvPr/>
        </p:nvPicPr>
        <p:blipFill>
          <a:blip r:embed="rId11"/>
          <a:srcRect/>
          <a:stretch>
            <a:fillRect/>
          </a:stretch>
        </p:blipFill>
        <p:spPr>
          <a:xfrm>
            <a:off x="551180" y="394018"/>
            <a:ext cx="1735455" cy="1321435"/>
          </a:xfrm>
          <a:prstGeom prst="rect">
            <a:avLst/>
          </a:prstGeom>
        </p:spPr>
      </p:pic>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圆角 16"/>
          <p:cNvSpPr/>
          <p:nvPr/>
        </p:nvSpPr>
        <p:spPr>
          <a:xfrm>
            <a:off x="0" y="0"/>
            <a:ext cx="12192000" cy="6858000"/>
          </a:xfrm>
          <a:prstGeom prst="roundRect">
            <a:avLst>
              <a:gd name="adj" fmla="val 0"/>
            </a:avLst>
          </a:prstGeom>
          <a:solidFill>
            <a:srgbClr val="FFFCF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图片包含 黑暗, 鸟, 鱼, 轮子&#10;&#10;描述已自动生成"/>
          <p:cNvPicPr>
            <a:picLocks noChangeAspect="1"/>
          </p:cNvPicPr>
          <p:nvPr/>
        </p:nvPicPr>
        <p:blipFill rotWithShape="1">
          <a:blip r:embed="rId2">
            <a:extLst>
              <a:ext uri="{28A0092B-C50C-407E-A947-70E740481C1C}">
                <a14:useLocalDpi xmlns:a14="http://schemas.microsoft.com/office/drawing/2010/main" val="0"/>
              </a:ext>
            </a:extLst>
          </a:blip>
          <a:srcRect l="53378"/>
          <a:stretch>
            <a:fillRect/>
          </a:stretch>
        </p:blipFill>
        <p:spPr>
          <a:xfrm>
            <a:off x="9444103" y="5411871"/>
            <a:ext cx="3129336" cy="3768853"/>
          </a:xfrm>
          <a:prstGeom prst="rect">
            <a:avLst/>
          </a:prstGeom>
        </p:spPr>
      </p:pic>
      <p:pic>
        <p:nvPicPr>
          <p:cNvPr id="5" name="图片 4" descr="黑暗里有树&#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r="61406" b="50692"/>
          <a:stretch>
            <a:fillRect/>
          </a:stretch>
        </p:blipFill>
        <p:spPr>
          <a:xfrm>
            <a:off x="8249528" y="4371847"/>
            <a:ext cx="4705350" cy="3167421"/>
          </a:xfrm>
          <a:prstGeom prst="rect">
            <a:avLst/>
          </a:prstGeom>
        </p:spPr>
      </p:pic>
      <p:pic>
        <p:nvPicPr>
          <p:cNvPr id="8" name="图片 7" descr="黑暗中的树&#10;&#10;中度可信度描述已自动生成"/>
          <p:cNvPicPr>
            <a:picLocks noChangeAspect="1"/>
          </p:cNvPicPr>
          <p:nvPr/>
        </p:nvPicPr>
        <p:blipFill rotWithShape="1">
          <a:blip r:embed="rId4">
            <a:extLst>
              <a:ext uri="{28A0092B-C50C-407E-A947-70E740481C1C}">
                <a14:useLocalDpi xmlns:a14="http://schemas.microsoft.com/office/drawing/2010/main" val="0"/>
              </a:ext>
            </a:extLst>
          </a:blip>
          <a:srcRect r="52074"/>
          <a:stretch>
            <a:fillRect/>
          </a:stretch>
        </p:blipFill>
        <p:spPr>
          <a:xfrm>
            <a:off x="11008771" y="4136856"/>
            <a:ext cx="3214314" cy="2815427"/>
          </a:xfrm>
          <a:prstGeom prst="rect">
            <a:avLst/>
          </a:prstGeom>
        </p:spPr>
      </p:pic>
      <p:pic>
        <p:nvPicPr>
          <p:cNvPr id="16" name="图片 15" descr="图片包含 黑暗, 烟, 蛋糕&#10;&#10;描述已自动生成"/>
          <p:cNvPicPr>
            <a:picLocks noChangeAspect="1"/>
          </p:cNvPicPr>
          <p:nvPr/>
        </p:nvPicPr>
        <p:blipFill rotWithShape="1">
          <a:blip r:embed="rId5">
            <a:extLst>
              <a:ext uri="{28A0092B-C50C-407E-A947-70E740481C1C}">
                <a14:useLocalDpi xmlns:a14="http://schemas.microsoft.com/office/drawing/2010/main" val="0"/>
              </a:ext>
            </a:extLst>
          </a:blip>
          <a:srcRect l="52651"/>
          <a:stretch>
            <a:fillRect/>
          </a:stretch>
        </p:blipFill>
        <p:spPr>
          <a:xfrm>
            <a:off x="730822" y="-1089006"/>
            <a:ext cx="2622551" cy="2825712"/>
          </a:xfrm>
          <a:prstGeom prst="rect">
            <a:avLst/>
          </a:prstGeom>
        </p:spPr>
      </p:pic>
      <p:pic>
        <p:nvPicPr>
          <p:cNvPr id="32" name="图片 31" descr="卡通人物&#10;&#10;低可信度描述已自动生成"/>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l="1852" t="29511" r="66759" b="36970"/>
          <a:stretch>
            <a:fillRect/>
          </a:stretch>
        </p:blipFill>
        <p:spPr>
          <a:xfrm rot="17100000">
            <a:off x="10462370" y="5294175"/>
            <a:ext cx="1943677" cy="2075548"/>
          </a:xfrm>
          <a:custGeom>
            <a:avLst/>
            <a:gdLst>
              <a:gd name="connsiteX0" fmla="*/ 1612900 w 2152650"/>
              <a:gd name="connsiteY0" fmla="*/ 0 h 2298700"/>
              <a:gd name="connsiteX1" fmla="*/ 2152650 w 2152650"/>
              <a:gd name="connsiteY1" fmla="*/ 12700 h 2298700"/>
              <a:gd name="connsiteX2" fmla="*/ 2120900 w 2152650"/>
              <a:gd name="connsiteY2" fmla="*/ 419100 h 2298700"/>
              <a:gd name="connsiteX3" fmla="*/ 2082800 w 2152650"/>
              <a:gd name="connsiteY3" fmla="*/ 787400 h 2298700"/>
              <a:gd name="connsiteX4" fmla="*/ 1974850 w 2152650"/>
              <a:gd name="connsiteY4" fmla="*/ 1270000 h 2298700"/>
              <a:gd name="connsiteX5" fmla="*/ 1879600 w 2152650"/>
              <a:gd name="connsiteY5" fmla="*/ 1581150 h 2298700"/>
              <a:gd name="connsiteX6" fmla="*/ 1574800 w 2152650"/>
              <a:gd name="connsiteY6" fmla="*/ 1860550 h 2298700"/>
              <a:gd name="connsiteX7" fmla="*/ 533400 w 2152650"/>
              <a:gd name="connsiteY7" fmla="*/ 2298700 h 2298700"/>
              <a:gd name="connsiteX8" fmla="*/ 0 w 2152650"/>
              <a:gd name="connsiteY8" fmla="*/ 2184400 h 2298700"/>
              <a:gd name="connsiteX9" fmla="*/ 336550 w 2152650"/>
              <a:gd name="connsiteY9" fmla="*/ 1511300 h 2298700"/>
              <a:gd name="connsiteX10" fmla="*/ 444500 w 2152650"/>
              <a:gd name="connsiteY10" fmla="*/ 1263650 h 2298700"/>
              <a:gd name="connsiteX11" fmla="*/ 603250 w 2152650"/>
              <a:gd name="connsiteY11" fmla="*/ 558800 h 2298700"/>
              <a:gd name="connsiteX12" fmla="*/ 1111250 w 2152650"/>
              <a:gd name="connsiteY12" fmla="*/ 19685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650" h="2298700">
                <a:moveTo>
                  <a:pt x="1612900" y="0"/>
                </a:moveTo>
                <a:lnTo>
                  <a:pt x="2152650" y="12700"/>
                </a:lnTo>
                <a:lnTo>
                  <a:pt x="2120900" y="419100"/>
                </a:lnTo>
                <a:lnTo>
                  <a:pt x="2082800" y="787400"/>
                </a:lnTo>
                <a:lnTo>
                  <a:pt x="1974850" y="1270000"/>
                </a:lnTo>
                <a:lnTo>
                  <a:pt x="1879600" y="1581150"/>
                </a:lnTo>
                <a:lnTo>
                  <a:pt x="1574800" y="1860550"/>
                </a:lnTo>
                <a:lnTo>
                  <a:pt x="533400" y="2298700"/>
                </a:lnTo>
                <a:lnTo>
                  <a:pt x="0" y="2184400"/>
                </a:lnTo>
                <a:lnTo>
                  <a:pt x="336550" y="1511300"/>
                </a:lnTo>
                <a:cubicBezTo>
                  <a:pt x="405141" y="1385549"/>
                  <a:pt x="364952" y="1466135"/>
                  <a:pt x="444500" y="1263650"/>
                </a:cubicBezTo>
                <a:lnTo>
                  <a:pt x="603250" y="558800"/>
                </a:lnTo>
                <a:lnTo>
                  <a:pt x="1111250" y="196850"/>
                </a:lnTo>
                <a:close/>
              </a:path>
            </a:pathLst>
          </a:custGeom>
        </p:spPr>
      </p:pic>
      <p:pic>
        <p:nvPicPr>
          <p:cNvPr id="7" name="图片 6" descr="黑暗中的树&#10;&#10;中度可信度描述已自动生成"/>
          <p:cNvPicPr>
            <a:picLocks noChangeAspect="1"/>
          </p:cNvPicPr>
          <p:nvPr/>
        </p:nvPicPr>
        <p:blipFill rotWithShape="1">
          <a:blip r:embed="rId4">
            <a:extLst>
              <a:ext uri="{28A0092B-C50C-407E-A947-70E740481C1C}">
                <a14:useLocalDpi xmlns:a14="http://schemas.microsoft.com/office/drawing/2010/main" val="0"/>
              </a:ext>
            </a:extLst>
          </a:blip>
          <a:srcRect l="55972"/>
          <a:stretch>
            <a:fillRect/>
          </a:stretch>
        </p:blipFill>
        <p:spPr>
          <a:xfrm>
            <a:off x="-1013638" y="-296670"/>
            <a:ext cx="2997202" cy="2857656"/>
          </a:xfrm>
          <a:prstGeom prst="rect">
            <a:avLst/>
          </a:prstGeom>
        </p:spPr>
      </p:pic>
      <p:pic>
        <p:nvPicPr>
          <p:cNvPr id="4" name="图片 3" descr="黑暗里有树&#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61663" t="57296" r="-257" b="92"/>
          <a:stretch>
            <a:fillRect/>
          </a:stretch>
        </p:blipFill>
        <p:spPr>
          <a:xfrm rot="14875537">
            <a:off x="-1272379" y="-1199027"/>
            <a:ext cx="4705350" cy="2737268"/>
          </a:xfrm>
          <a:prstGeom prst="rect">
            <a:avLst/>
          </a:prstGeom>
        </p:spPr>
      </p:pic>
      <p:pic>
        <p:nvPicPr>
          <p:cNvPr id="34" name="图片 33" descr="卡通人物&#10;&#10;低可信度描述已自动生成"/>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l="1852" t="29511" r="66759" b="36970"/>
          <a:stretch>
            <a:fillRect/>
          </a:stretch>
        </p:blipFill>
        <p:spPr>
          <a:xfrm rot="5400000">
            <a:off x="1679058" y="-562877"/>
            <a:ext cx="1371890" cy="1464967"/>
          </a:xfrm>
          <a:custGeom>
            <a:avLst/>
            <a:gdLst>
              <a:gd name="connsiteX0" fmla="*/ 1612900 w 2152650"/>
              <a:gd name="connsiteY0" fmla="*/ 0 h 2298700"/>
              <a:gd name="connsiteX1" fmla="*/ 2152650 w 2152650"/>
              <a:gd name="connsiteY1" fmla="*/ 12700 h 2298700"/>
              <a:gd name="connsiteX2" fmla="*/ 2120900 w 2152650"/>
              <a:gd name="connsiteY2" fmla="*/ 419100 h 2298700"/>
              <a:gd name="connsiteX3" fmla="*/ 2082800 w 2152650"/>
              <a:gd name="connsiteY3" fmla="*/ 787400 h 2298700"/>
              <a:gd name="connsiteX4" fmla="*/ 1974850 w 2152650"/>
              <a:gd name="connsiteY4" fmla="*/ 1270000 h 2298700"/>
              <a:gd name="connsiteX5" fmla="*/ 1879600 w 2152650"/>
              <a:gd name="connsiteY5" fmla="*/ 1581150 h 2298700"/>
              <a:gd name="connsiteX6" fmla="*/ 1574800 w 2152650"/>
              <a:gd name="connsiteY6" fmla="*/ 1860550 h 2298700"/>
              <a:gd name="connsiteX7" fmla="*/ 533400 w 2152650"/>
              <a:gd name="connsiteY7" fmla="*/ 2298700 h 2298700"/>
              <a:gd name="connsiteX8" fmla="*/ 0 w 2152650"/>
              <a:gd name="connsiteY8" fmla="*/ 2184400 h 2298700"/>
              <a:gd name="connsiteX9" fmla="*/ 336550 w 2152650"/>
              <a:gd name="connsiteY9" fmla="*/ 1511300 h 2298700"/>
              <a:gd name="connsiteX10" fmla="*/ 444500 w 2152650"/>
              <a:gd name="connsiteY10" fmla="*/ 1263650 h 2298700"/>
              <a:gd name="connsiteX11" fmla="*/ 603250 w 2152650"/>
              <a:gd name="connsiteY11" fmla="*/ 558800 h 2298700"/>
              <a:gd name="connsiteX12" fmla="*/ 1111250 w 2152650"/>
              <a:gd name="connsiteY12" fmla="*/ 19685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650" h="2298700">
                <a:moveTo>
                  <a:pt x="1612900" y="0"/>
                </a:moveTo>
                <a:lnTo>
                  <a:pt x="2152650" y="12700"/>
                </a:lnTo>
                <a:lnTo>
                  <a:pt x="2120900" y="419100"/>
                </a:lnTo>
                <a:lnTo>
                  <a:pt x="2082800" y="787400"/>
                </a:lnTo>
                <a:lnTo>
                  <a:pt x="1974850" y="1270000"/>
                </a:lnTo>
                <a:lnTo>
                  <a:pt x="1879600" y="1581150"/>
                </a:lnTo>
                <a:lnTo>
                  <a:pt x="1574800" y="1860550"/>
                </a:lnTo>
                <a:lnTo>
                  <a:pt x="533400" y="2298700"/>
                </a:lnTo>
                <a:lnTo>
                  <a:pt x="0" y="2184400"/>
                </a:lnTo>
                <a:lnTo>
                  <a:pt x="336550" y="1511300"/>
                </a:lnTo>
                <a:cubicBezTo>
                  <a:pt x="405141" y="1385549"/>
                  <a:pt x="364952" y="1466135"/>
                  <a:pt x="444500" y="1263650"/>
                </a:cubicBezTo>
                <a:lnTo>
                  <a:pt x="603250" y="558800"/>
                </a:lnTo>
                <a:lnTo>
                  <a:pt x="1111250" y="196850"/>
                </a:lnTo>
                <a:close/>
              </a:path>
            </a:pathLst>
          </a:custGeom>
        </p:spPr>
      </p:pic>
      <p:sp>
        <p:nvSpPr>
          <p:cNvPr id="35" name="文本框 34"/>
          <p:cNvSpPr txBox="1"/>
          <p:nvPr/>
        </p:nvSpPr>
        <p:spPr>
          <a:xfrm>
            <a:off x="2402199" y="2968290"/>
            <a:ext cx="7375743" cy="922020"/>
          </a:xfrm>
          <a:prstGeom prst="rect">
            <a:avLst/>
          </a:prstGeom>
          <a:noFill/>
        </p:spPr>
        <p:txBody>
          <a:bodyPr wrap="square" rtlCol="0">
            <a:spAutoFit/>
          </a:bodyPr>
          <a:lstStyle/>
          <a:p>
            <a:pPr algn="dist"/>
            <a:r>
              <a:rPr lang="zh-CN" altLang="en-US" sz="5400" dirty="0">
                <a:solidFill>
                  <a:schemeClr val="tx1">
                    <a:lumMod val="75000"/>
                    <a:lumOff val="25000"/>
                  </a:schemeClr>
                </a:solidFill>
                <a:latin typeface="汉仪润圆-55W" panose="00020600040101010101" pitchFamily="18" charset="-122"/>
                <a:ea typeface="汉仪润圆-55W" panose="00020600040101010101" pitchFamily="18" charset="-122"/>
              </a:rPr>
              <a:t>防疫注意事项</a:t>
            </a:r>
          </a:p>
        </p:txBody>
      </p:sp>
      <p:sp>
        <p:nvSpPr>
          <p:cNvPr id="37" name="矩形 36"/>
          <p:cNvSpPr/>
          <p:nvPr/>
        </p:nvSpPr>
        <p:spPr>
          <a:xfrm>
            <a:off x="4479919" y="2033767"/>
            <a:ext cx="3233001" cy="681990"/>
          </a:xfrm>
          <a:prstGeom prst="rect">
            <a:avLst/>
          </a:prstGeom>
        </p:spPr>
        <p:txBody>
          <a:bodyPr wrap="square">
            <a:spAutoFit/>
          </a:bodyPr>
          <a:lstStyle/>
          <a:p>
            <a:pPr algn="dist">
              <a:lnSpc>
                <a:spcPct val="120000"/>
              </a:lnSpc>
            </a:pPr>
            <a:r>
              <a:rPr lang="en-US" altLang="zh-CN" sz="3200" b="1" i="1" dirty="0">
                <a:solidFill>
                  <a:srgbClr val="8EB8B4"/>
                </a:solidFill>
                <a:latin typeface="汉仪润圆-55W" panose="00020600040101010101" pitchFamily="18" charset="-122"/>
                <a:ea typeface="汉仪润圆-55W" panose="00020600040101010101" pitchFamily="18" charset="-122"/>
              </a:rPr>
              <a:t>PART.05</a:t>
            </a:r>
            <a:endParaRPr lang="zh-CN" altLang="en-US" sz="3200" b="1" i="1" dirty="0">
              <a:solidFill>
                <a:srgbClr val="8EB8B4"/>
              </a:solidFill>
              <a:latin typeface="汉仪润圆-55W" panose="00020600040101010101" pitchFamily="18" charset="-122"/>
              <a:ea typeface="汉仪润圆-55W" panose="00020600040101010101" pitchFamily="18" charset="-122"/>
            </a:endParaRPr>
          </a:p>
        </p:txBody>
      </p:sp>
      <p:sp>
        <p:nvSpPr>
          <p:cNvPr id="2" name="页脚占位符 1"/>
          <p:cNvSpPr>
            <a:spLocks noGrp="1"/>
          </p:cNvSpPr>
          <p:nvPr>
            <p:ph type="ftr" sz="quarter" idx="11"/>
          </p:nvPr>
        </p:nvSpPr>
        <p:spPr/>
        <p:txBody>
          <a:bodyPr/>
          <a:lstStyle/>
          <a:p>
            <a:r>
              <a:rPr lang="zh-CN" altLang="en-US"/>
              <a:t>蚌埠工商学院</a:t>
            </a:r>
          </a:p>
        </p:txBody>
      </p:sp>
      <p:pic>
        <p:nvPicPr>
          <p:cNvPr id="9" name="图片 8" descr="C:\Users\Yang\Desktop\蚌埠工商学院LOGO竖标透明图层.png蚌埠工商学院LOGO竖标透明图层"/>
          <p:cNvPicPr>
            <a:picLocks noChangeAspect="1"/>
          </p:cNvPicPr>
          <p:nvPr/>
        </p:nvPicPr>
        <p:blipFill>
          <a:blip r:embed="rId10"/>
          <a:srcRect/>
          <a:stretch>
            <a:fillRect/>
          </a:stretch>
        </p:blipFill>
        <p:spPr>
          <a:xfrm>
            <a:off x="551180" y="394018"/>
            <a:ext cx="1735455" cy="1321435"/>
          </a:xfrm>
          <a:prstGeom prst="rect">
            <a:avLst/>
          </a:prstGeom>
        </p:spPr>
      </p:pic>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圆角 16"/>
          <p:cNvSpPr/>
          <p:nvPr/>
        </p:nvSpPr>
        <p:spPr>
          <a:xfrm>
            <a:off x="0" y="0"/>
            <a:ext cx="12192000" cy="6858000"/>
          </a:xfrm>
          <a:prstGeom prst="roundRect">
            <a:avLst>
              <a:gd name="adj" fmla="val 0"/>
            </a:avLst>
          </a:prstGeom>
          <a:solidFill>
            <a:srgbClr val="FFFCF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图片包含 黑暗, 鸟, 鱼, 轮子&#10;&#10;描述已自动生成"/>
          <p:cNvPicPr>
            <a:picLocks noChangeAspect="1"/>
          </p:cNvPicPr>
          <p:nvPr/>
        </p:nvPicPr>
        <p:blipFill rotWithShape="1">
          <a:blip r:embed="rId2">
            <a:extLst>
              <a:ext uri="{28A0092B-C50C-407E-A947-70E740481C1C}">
                <a14:useLocalDpi xmlns:a14="http://schemas.microsoft.com/office/drawing/2010/main" val="0"/>
              </a:ext>
            </a:extLst>
          </a:blip>
          <a:srcRect l="53378"/>
          <a:stretch>
            <a:fillRect/>
          </a:stretch>
        </p:blipFill>
        <p:spPr>
          <a:xfrm>
            <a:off x="10510903" y="4848377"/>
            <a:ext cx="3129336" cy="3768853"/>
          </a:xfrm>
          <a:prstGeom prst="rect">
            <a:avLst/>
          </a:prstGeom>
        </p:spPr>
      </p:pic>
      <p:pic>
        <p:nvPicPr>
          <p:cNvPr id="5" name="图片 4" descr="黑暗里有树&#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r="61406" b="50692"/>
          <a:stretch>
            <a:fillRect/>
          </a:stretch>
        </p:blipFill>
        <p:spPr>
          <a:xfrm>
            <a:off x="7734726" y="5154658"/>
            <a:ext cx="4705350" cy="3167421"/>
          </a:xfrm>
          <a:prstGeom prst="rect">
            <a:avLst/>
          </a:prstGeom>
        </p:spPr>
      </p:pic>
      <p:pic>
        <p:nvPicPr>
          <p:cNvPr id="8" name="图片 7" descr="黑暗中的树&#10;&#10;中度可信度描述已自动生成"/>
          <p:cNvPicPr>
            <a:picLocks noChangeAspect="1"/>
          </p:cNvPicPr>
          <p:nvPr/>
        </p:nvPicPr>
        <p:blipFill rotWithShape="1">
          <a:blip r:embed="rId4">
            <a:extLst>
              <a:ext uri="{28A0092B-C50C-407E-A947-70E740481C1C}">
                <a14:useLocalDpi xmlns:a14="http://schemas.microsoft.com/office/drawing/2010/main" val="0"/>
              </a:ext>
            </a:extLst>
          </a:blip>
          <a:srcRect r="52074"/>
          <a:stretch>
            <a:fillRect/>
          </a:stretch>
        </p:blipFill>
        <p:spPr>
          <a:xfrm>
            <a:off x="11214358" y="5330656"/>
            <a:ext cx="3214314" cy="2815427"/>
          </a:xfrm>
          <a:prstGeom prst="rect">
            <a:avLst/>
          </a:prstGeom>
        </p:spPr>
      </p:pic>
      <p:pic>
        <p:nvPicPr>
          <p:cNvPr id="16" name="图片 15" descr="图片包含 黑暗, 烟, 蛋糕&#10;&#10;描述已自动生成"/>
          <p:cNvPicPr>
            <a:picLocks noChangeAspect="1"/>
          </p:cNvPicPr>
          <p:nvPr/>
        </p:nvPicPr>
        <p:blipFill rotWithShape="1">
          <a:blip r:embed="rId5">
            <a:extLst>
              <a:ext uri="{28A0092B-C50C-407E-A947-70E740481C1C}">
                <a14:useLocalDpi xmlns:a14="http://schemas.microsoft.com/office/drawing/2010/main" val="0"/>
              </a:ext>
            </a:extLst>
          </a:blip>
          <a:srcRect l="52651"/>
          <a:stretch>
            <a:fillRect/>
          </a:stretch>
        </p:blipFill>
        <p:spPr>
          <a:xfrm rot="11700000">
            <a:off x="-441884" y="-1412856"/>
            <a:ext cx="2622551" cy="2825712"/>
          </a:xfrm>
          <a:prstGeom prst="rect">
            <a:avLst/>
          </a:prstGeom>
        </p:spPr>
      </p:pic>
      <p:pic>
        <p:nvPicPr>
          <p:cNvPr id="32" name="图片 31" descr="卡通人物&#10;&#10;低可信度描述已自动生成"/>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l="1852" t="29511" r="66759" b="36970"/>
          <a:stretch>
            <a:fillRect/>
          </a:stretch>
        </p:blipFill>
        <p:spPr>
          <a:xfrm rot="17100000">
            <a:off x="10214294" y="5820225"/>
            <a:ext cx="1943677" cy="2075548"/>
          </a:xfrm>
          <a:custGeom>
            <a:avLst/>
            <a:gdLst>
              <a:gd name="connsiteX0" fmla="*/ 1612900 w 2152650"/>
              <a:gd name="connsiteY0" fmla="*/ 0 h 2298700"/>
              <a:gd name="connsiteX1" fmla="*/ 2152650 w 2152650"/>
              <a:gd name="connsiteY1" fmla="*/ 12700 h 2298700"/>
              <a:gd name="connsiteX2" fmla="*/ 2120900 w 2152650"/>
              <a:gd name="connsiteY2" fmla="*/ 419100 h 2298700"/>
              <a:gd name="connsiteX3" fmla="*/ 2082800 w 2152650"/>
              <a:gd name="connsiteY3" fmla="*/ 787400 h 2298700"/>
              <a:gd name="connsiteX4" fmla="*/ 1974850 w 2152650"/>
              <a:gd name="connsiteY4" fmla="*/ 1270000 h 2298700"/>
              <a:gd name="connsiteX5" fmla="*/ 1879600 w 2152650"/>
              <a:gd name="connsiteY5" fmla="*/ 1581150 h 2298700"/>
              <a:gd name="connsiteX6" fmla="*/ 1574800 w 2152650"/>
              <a:gd name="connsiteY6" fmla="*/ 1860550 h 2298700"/>
              <a:gd name="connsiteX7" fmla="*/ 533400 w 2152650"/>
              <a:gd name="connsiteY7" fmla="*/ 2298700 h 2298700"/>
              <a:gd name="connsiteX8" fmla="*/ 0 w 2152650"/>
              <a:gd name="connsiteY8" fmla="*/ 2184400 h 2298700"/>
              <a:gd name="connsiteX9" fmla="*/ 336550 w 2152650"/>
              <a:gd name="connsiteY9" fmla="*/ 1511300 h 2298700"/>
              <a:gd name="connsiteX10" fmla="*/ 444500 w 2152650"/>
              <a:gd name="connsiteY10" fmla="*/ 1263650 h 2298700"/>
              <a:gd name="connsiteX11" fmla="*/ 603250 w 2152650"/>
              <a:gd name="connsiteY11" fmla="*/ 558800 h 2298700"/>
              <a:gd name="connsiteX12" fmla="*/ 1111250 w 2152650"/>
              <a:gd name="connsiteY12" fmla="*/ 19685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650" h="2298700">
                <a:moveTo>
                  <a:pt x="1612900" y="0"/>
                </a:moveTo>
                <a:lnTo>
                  <a:pt x="2152650" y="12700"/>
                </a:lnTo>
                <a:lnTo>
                  <a:pt x="2120900" y="419100"/>
                </a:lnTo>
                <a:lnTo>
                  <a:pt x="2082800" y="787400"/>
                </a:lnTo>
                <a:lnTo>
                  <a:pt x="1974850" y="1270000"/>
                </a:lnTo>
                <a:lnTo>
                  <a:pt x="1879600" y="1581150"/>
                </a:lnTo>
                <a:lnTo>
                  <a:pt x="1574800" y="1860550"/>
                </a:lnTo>
                <a:lnTo>
                  <a:pt x="533400" y="2298700"/>
                </a:lnTo>
                <a:lnTo>
                  <a:pt x="0" y="2184400"/>
                </a:lnTo>
                <a:lnTo>
                  <a:pt x="336550" y="1511300"/>
                </a:lnTo>
                <a:cubicBezTo>
                  <a:pt x="405141" y="1385549"/>
                  <a:pt x="364952" y="1466135"/>
                  <a:pt x="444500" y="1263650"/>
                </a:cubicBezTo>
                <a:lnTo>
                  <a:pt x="603250" y="558800"/>
                </a:lnTo>
                <a:lnTo>
                  <a:pt x="1111250" y="196850"/>
                </a:lnTo>
                <a:close/>
              </a:path>
            </a:pathLst>
          </a:custGeom>
        </p:spPr>
      </p:pic>
      <p:pic>
        <p:nvPicPr>
          <p:cNvPr id="7" name="图片 6" descr="黑暗中的树&#10;&#10;中度可信度描述已自动生成"/>
          <p:cNvPicPr>
            <a:picLocks noChangeAspect="1"/>
          </p:cNvPicPr>
          <p:nvPr/>
        </p:nvPicPr>
        <p:blipFill rotWithShape="1">
          <a:blip r:embed="rId4">
            <a:extLst>
              <a:ext uri="{28A0092B-C50C-407E-A947-70E740481C1C}">
                <a14:useLocalDpi xmlns:a14="http://schemas.microsoft.com/office/drawing/2010/main" val="0"/>
              </a:ext>
            </a:extLst>
          </a:blip>
          <a:srcRect l="55972"/>
          <a:stretch>
            <a:fillRect/>
          </a:stretch>
        </p:blipFill>
        <p:spPr>
          <a:xfrm>
            <a:off x="-2039203" y="-105354"/>
            <a:ext cx="2997202" cy="2857656"/>
          </a:xfrm>
          <a:prstGeom prst="rect">
            <a:avLst/>
          </a:prstGeom>
        </p:spPr>
      </p:pic>
      <p:pic>
        <p:nvPicPr>
          <p:cNvPr id="4" name="图片 3" descr="黑暗里有树&#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61663" t="57296" r="-257" b="92"/>
          <a:stretch>
            <a:fillRect/>
          </a:stretch>
        </p:blipFill>
        <p:spPr>
          <a:xfrm rot="900000">
            <a:off x="-1102150" y="-1196947"/>
            <a:ext cx="4705350" cy="2737268"/>
          </a:xfrm>
          <a:prstGeom prst="rect">
            <a:avLst/>
          </a:prstGeom>
        </p:spPr>
      </p:pic>
      <p:pic>
        <p:nvPicPr>
          <p:cNvPr id="34" name="图片 33" descr="卡通人物&#10;&#10;低可信度描述已自动生成"/>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l="1852" t="29511" r="66759" b="36970"/>
          <a:stretch>
            <a:fillRect/>
          </a:stretch>
        </p:blipFill>
        <p:spPr>
          <a:xfrm rot="5400000">
            <a:off x="46538" y="-1013726"/>
            <a:ext cx="1371890" cy="1464967"/>
          </a:xfrm>
          <a:custGeom>
            <a:avLst/>
            <a:gdLst>
              <a:gd name="connsiteX0" fmla="*/ 1612900 w 2152650"/>
              <a:gd name="connsiteY0" fmla="*/ 0 h 2298700"/>
              <a:gd name="connsiteX1" fmla="*/ 2152650 w 2152650"/>
              <a:gd name="connsiteY1" fmla="*/ 12700 h 2298700"/>
              <a:gd name="connsiteX2" fmla="*/ 2120900 w 2152650"/>
              <a:gd name="connsiteY2" fmla="*/ 419100 h 2298700"/>
              <a:gd name="connsiteX3" fmla="*/ 2082800 w 2152650"/>
              <a:gd name="connsiteY3" fmla="*/ 787400 h 2298700"/>
              <a:gd name="connsiteX4" fmla="*/ 1974850 w 2152650"/>
              <a:gd name="connsiteY4" fmla="*/ 1270000 h 2298700"/>
              <a:gd name="connsiteX5" fmla="*/ 1879600 w 2152650"/>
              <a:gd name="connsiteY5" fmla="*/ 1581150 h 2298700"/>
              <a:gd name="connsiteX6" fmla="*/ 1574800 w 2152650"/>
              <a:gd name="connsiteY6" fmla="*/ 1860550 h 2298700"/>
              <a:gd name="connsiteX7" fmla="*/ 533400 w 2152650"/>
              <a:gd name="connsiteY7" fmla="*/ 2298700 h 2298700"/>
              <a:gd name="connsiteX8" fmla="*/ 0 w 2152650"/>
              <a:gd name="connsiteY8" fmla="*/ 2184400 h 2298700"/>
              <a:gd name="connsiteX9" fmla="*/ 336550 w 2152650"/>
              <a:gd name="connsiteY9" fmla="*/ 1511300 h 2298700"/>
              <a:gd name="connsiteX10" fmla="*/ 444500 w 2152650"/>
              <a:gd name="connsiteY10" fmla="*/ 1263650 h 2298700"/>
              <a:gd name="connsiteX11" fmla="*/ 603250 w 2152650"/>
              <a:gd name="connsiteY11" fmla="*/ 558800 h 2298700"/>
              <a:gd name="connsiteX12" fmla="*/ 1111250 w 2152650"/>
              <a:gd name="connsiteY12" fmla="*/ 19685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650" h="2298700">
                <a:moveTo>
                  <a:pt x="1612900" y="0"/>
                </a:moveTo>
                <a:lnTo>
                  <a:pt x="2152650" y="12700"/>
                </a:lnTo>
                <a:lnTo>
                  <a:pt x="2120900" y="419100"/>
                </a:lnTo>
                <a:lnTo>
                  <a:pt x="2082800" y="787400"/>
                </a:lnTo>
                <a:lnTo>
                  <a:pt x="1974850" y="1270000"/>
                </a:lnTo>
                <a:lnTo>
                  <a:pt x="1879600" y="1581150"/>
                </a:lnTo>
                <a:lnTo>
                  <a:pt x="1574800" y="1860550"/>
                </a:lnTo>
                <a:lnTo>
                  <a:pt x="533400" y="2298700"/>
                </a:lnTo>
                <a:lnTo>
                  <a:pt x="0" y="2184400"/>
                </a:lnTo>
                <a:lnTo>
                  <a:pt x="336550" y="1511300"/>
                </a:lnTo>
                <a:cubicBezTo>
                  <a:pt x="405141" y="1385549"/>
                  <a:pt x="364952" y="1466135"/>
                  <a:pt x="444500" y="1263650"/>
                </a:cubicBezTo>
                <a:lnTo>
                  <a:pt x="603250" y="558800"/>
                </a:lnTo>
                <a:lnTo>
                  <a:pt x="1111250" y="196850"/>
                </a:lnTo>
                <a:close/>
              </a:path>
            </a:pathLst>
          </a:custGeom>
        </p:spPr>
      </p:pic>
      <p:sp>
        <p:nvSpPr>
          <p:cNvPr id="14" name="文本框 13"/>
          <p:cNvSpPr txBox="1"/>
          <p:nvPr/>
        </p:nvSpPr>
        <p:spPr>
          <a:xfrm>
            <a:off x="4798374" y="111425"/>
            <a:ext cx="2595251" cy="521970"/>
          </a:xfrm>
          <a:prstGeom prst="rect">
            <a:avLst/>
          </a:prstGeom>
          <a:noFill/>
        </p:spPr>
        <p:txBody>
          <a:bodyPr wrap="square" rtlCol="0">
            <a:spAutoFit/>
          </a:bodyPr>
          <a:lstStyle/>
          <a:p>
            <a:pPr algn="dist"/>
            <a:r>
              <a:rPr lang="zh-CN" altLang="en-US" sz="2800" dirty="0">
                <a:solidFill>
                  <a:schemeClr val="tx1">
                    <a:lumMod val="75000"/>
                    <a:lumOff val="25000"/>
                  </a:schemeClr>
                </a:solidFill>
                <a:latin typeface="汉仪润圆-55W" panose="00020600040101010101" pitchFamily="18" charset="-122"/>
                <a:ea typeface="汉仪润圆-55W" panose="00020600040101010101" pitchFamily="18" charset="-122"/>
              </a:rPr>
              <a:t>个人防护指南</a:t>
            </a:r>
          </a:p>
        </p:txBody>
      </p:sp>
      <p:sp>
        <p:nvSpPr>
          <p:cNvPr id="15" name="iconfont-1187-868615"/>
          <p:cNvSpPr>
            <a:spLocks noChangeAspect="1"/>
          </p:cNvSpPr>
          <p:nvPr/>
        </p:nvSpPr>
        <p:spPr bwMode="auto">
          <a:xfrm>
            <a:off x="2294573" y="2293379"/>
            <a:ext cx="451349" cy="495747"/>
          </a:xfrm>
          <a:custGeom>
            <a:avLst/>
            <a:gdLst>
              <a:gd name="connsiteX0" fmla="*/ 157109 w 552386"/>
              <a:gd name="connsiteY0" fmla="*/ 260500 h 606722"/>
              <a:gd name="connsiteX1" fmla="*/ 147053 w 552386"/>
              <a:gd name="connsiteY1" fmla="*/ 263432 h 606722"/>
              <a:gd name="connsiteX2" fmla="*/ 143048 w 552386"/>
              <a:gd name="connsiteY2" fmla="*/ 270896 h 606722"/>
              <a:gd name="connsiteX3" fmla="*/ 146163 w 552386"/>
              <a:gd name="connsiteY3" fmla="*/ 277115 h 606722"/>
              <a:gd name="connsiteX4" fmla="*/ 153816 w 552386"/>
              <a:gd name="connsiteY4" fmla="*/ 279603 h 606722"/>
              <a:gd name="connsiteX5" fmla="*/ 159957 w 552386"/>
              <a:gd name="connsiteY5" fmla="*/ 278626 h 606722"/>
              <a:gd name="connsiteX6" fmla="*/ 165475 w 552386"/>
              <a:gd name="connsiteY6" fmla="*/ 276138 h 606722"/>
              <a:gd name="connsiteX7" fmla="*/ 168590 w 552386"/>
              <a:gd name="connsiteY7" fmla="*/ 273117 h 606722"/>
              <a:gd name="connsiteX8" fmla="*/ 169836 w 552386"/>
              <a:gd name="connsiteY8" fmla="*/ 269740 h 606722"/>
              <a:gd name="connsiteX9" fmla="*/ 169836 w 552386"/>
              <a:gd name="connsiteY9" fmla="*/ 262899 h 606722"/>
              <a:gd name="connsiteX10" fmla="*/ 163428 w 552386"/>
              <a:gd name="connsiteY10" fmla="*/ 261211 h 606722"/>
              <a:gd name="connsiteX11" fmla="*/ 157109 w 552386"/>
              <a:gd name="connsiteY11" fmla="*/ 260500 h 606722"/>
              <a:gd name="connsiteX12" fmla="*/ 279621 w 552386"/>
              <a:gd name="connsiteY12" fmla="*/ 236242 h 606722"/>
              <a:gd name="connsiteX13" fmla="*/ 269741 w 552386"/>
              <a:gd name="connsiteY13" fmla="*/ 239973 h 606722"/>
              <a:gd name="connsiteX14" fmla="*/ 262621 w 552386"/>
              <a:gd name="connsiteY14" fmla="*/ 249747 h 606722"/>
              <a:gd name="connsiteX15" fmla="*/ 262621 w 552386"/>
              <a:gd name="connsiteY15" fmla="*/ 266097 h 606722"/>
              <a:gd name="connsiteX16" fmla="*/ 278286 w 552386"/>
              <a:gd name="connsiteY16" fmla="*/ 275426 h 606722"/>
              <a:gd name="connsiteX17" fmla="*/ 291369 w 552386"/>
              <a:gd name="connsiteY17" fmla="*/ 270184 h 606722"/>
              <a:gd name="connsiteX18" fmla="*/ 296354 w 552386"/>
              <a:gd name="connsiteY18" fmla="*/ 256323 h 606722"/>
              <a:gd name="connsiteX19" fmla="*/ 295018 w 552386"/>
              <a:gd name="connsiteY19" fmla="*/ 248592 h 606722"/>
              <a:gd name="connsiteX20" fmla="*/ 291547 w 552386"/>
              <a:gd name="connsiteY20" fmla="*/ 242106 h 606722"/>
              <a:gd name="connsiteX21" fmla="*/ 286296 w 552386"/>
              <a:gd name="connsiteY21" fmla="*/ 237841 h 606722"/>
              <a:gd name="connsiteX22" fmla="*/ 279621 w 552386"/>
              <a:gd name="connsiteY22" fmla="*/ 236242 h 606722"/>
              <a:gd name="connsiteX23" fmla="*/ 395817 w 552386"/>
              <a:gd name="connsiteY23" fmla="*/ 208521 h 606722"/>
              <a:gd name="connsiteX24" fmla="*/ 423669 w 552386"/>
              <a:gd name="connsiteY24" fmla="*/ 215452 h 606722"/>
              <a:gd name="connsiteX25" fmla="*/ 440398 w 552386"/>
              <a:gd name="connsiteY25" fmla="*/ 233311 h 606722"/>
              <a:gd name="connsiteX26" fmla="*/ 408364 w 552386"/>
              <a:gd name="connsiteY26" fmla="*/ 242996 h 606722"/>
              <a:gd name="connsiteX27" fmla="*/ 395639 w 552386"/>
              <a:gd name="connsiteY27" fmla="*/ 236243 h 606722"/>
              <a:gd name="connsiteX28" fmla="*/ 384160 w 552386"/>
              <a:gd name="connsiteY28" fmla="*/ 241396 h 606722"/>
              <a:gd name="connsiteX29" fmla="*/ 379532 w 552386"/>
              <a:gd name="connsiteY29" fmla="*/ 255879 h 606722"/>
              <a:gd name="connsiteX30" fmla="*/ 384160 w 552386"/>
              <a:gd name="connsiteY30" fmla="*/ 270274 h 606722"/>
              <a:gd name="connsiteX31" fmla="*/ 395639 w 552386"/>
              <a:gd name="connsiteY31" fmla="*/ 275427 h 606722"/>
              <a:gd name="connsiteX32" fmla="*/ 408364 w 552386"/>
              <a:gd name="connsiteY32" fmla="*/ 268674 h 606722"/>
              <a:gd name="connsiteX33" fmla="*/ 440398 w 552386"/>
              <a:gd name="connsiteY33" fmla="*/ 278359 h 606722"/>
              <a:gd name="connsiteX34" fmla="*/ 423669 w 552386"/>
              <a:gd name="connsiteY34" fmla="*/ 296219 h 606722"/>
              <a:gd name="connsiteX35" fmla="*/ 395817 w 552386"/>
              <a:gd name="connsiteY35" fmla="*/ 303149 h 606722"/>
              <a:gd name="connsiteX36" fmla="*/ 374282 w 552386"/>
              <a:gd name="connsiteY36" fmla="*/ 299239 h 606722"/>
              <a:gd name="connsiteX37" fmla="*/ 358621 w 552386"/>
              <a:gd name="connsiteY37" fmla="*/ 288844 h 606722"/>
              <a:gd name="connsiteX38" fmla="*/ 349011 w 552386"/>
              <a:gd name="connsiteY38" fmla="*/ 273739 h 606722"/>
              <a:gd name="connsiteX39" fmla="*/ 345629 w 552386"/>
              <a:gd name="connsiteY39" fmla="*/ 255879 h 606722"/>
              <a:gd name="connsiteX40" fmla="*/ 349011 w 552386"/>
              <a:gd name="connsiteY40" fmla="*/ 237931 h 606722"/>
              <a:gd name="connsiteX41" fmla="*/ 358621 w 552386"/>
              <a:gd name="connsiteY41" fmla="*/ 222826 h 606722"/>
              <a:gd name="connsiteX42" fmla="*/ 374282 w 552386"/>
              <a:gd name="connsiteY42" fmla="*/ 212431 h 606722"/>
              <a:gd name="connsiteX43" fmla="*/ 395817 w 552386"/>
              <a:gd name="connsiteY43" fmla="*/ 208521 h 606722"/>
              <a:gd name="connsiteX44" fmla="*/ 157287 w 552386"/>
              <a:gd name="connsiteY44" fmla="*/ 208521 h 606722"/>
              <a:gd name="connsiteX45" fmla="*/ 191018 w 552386"/>
              <a:gd name="connsiteY45" fmla="*/ 218206 h 606722"/>
              <a:gd name="connsiteX46" fmla="*/ 202766 w 552386"/>
              <a:gd name="connsiteY46" fmla="*/ 247350 h 606722"/>
              <a:gd name="connsiteX47" fmla="*/ 202766 w 552386"/>
              <a:gd name="connsiteY47" fmla="*/ 265031 h 606722"/>
              <a:gd name="connsiteX48" fmla="*/ 204190 w 552386"/>
              <a:gd name="connsiteY48" fmla="*/ 271517 h 606722"/>
              <a:gd name="connsiteX49" fmla="*/ 209085 w 552386"/>
              <a:gd name="connsiteY49" fmla="*/ 273650 h 606722"/>
              <a:gd name="connsiteX50" fmla="*/ 209085 w 552386"/>
              <a:gd name="connsiteY50" fmla="*/ 301372 h 606722"/>
              <a:gd name="connsiteX51" fmla="*/ 201520 w 552386"/>
              <a:gd name="connsiteY51" fmla="*/ 302705 h 606722"/>
              <a:gd name="connsiteX52" fmla="*/ 195112 w 552386"/>
              <a:gd name="connsiteY52" fmla="*/ 303149 h 606722"/>
              <a:gd name="connsiteX53" fmla="*/ 181673 w 552386"/>
              <a:gd name="connsiteY53" fmla="*/ 299950 h 606722"/>
              <a:gd name="connsiteX54" fmla="*/ 175710 w 552386"/>
              <a:gd name="connsiteY54" fmla="*/ 290532 h 606722"/>
              <a:gd name="connsiteX55" fmla="*/ 174998 w 552386"/>
              <a:gd name="connsiteY55" fmla="*/ 287244 h 606722"/>
              <a:gd name="connsiteX56" fmla="*/ 160936 w 552386"/>
              <a:gd name="connsiteY56" fmla="*/ 299062 h 606722"/>
              <a:gd name="connsiteX57" fmla="*/ 143938 w 552386"/>
              <a:gd name="connsiteY57" fmla="*/ 303149 h 606722"/>
              <a:gd name="connsiteX58" fmla="*/ 131300 w 552386"/>
              <a:gd name="connsiteY58" fmla="*/ 300928 h 606722"/>
              <a:gd name="connsiteX59" fmla="*/ 121154 w 552386"/>
              <a:gd name="connsiteY59" fmla="*/ 294708 h 606722"/>
              <a:gd name="connsiteX60" fmla="*/ 114479 w 552386"/>
              <a:gd name="connsiteY60" fmla="*/ 285467 h 606722"/>
              <a:gd name="connsiteX61" fmla="*/ 111987 w 552386"/>
              <a:gd name="connsiteY61" fmla="*/ 273828 h 606722"/>
              <a:gd name="connsiteX62" fmla="*/ 114924 w 552386"/>
              <a:gd name="connsiteY62" fmla="*/ 261211 h 606722"/>
              <a:gd name="connsiteX63" fmla="*/ 123112 w 552386"/>
              <a:gd name="connsiteY63" fmla="*/ 251348 h 606722"/>
              <a:gd name="connsiteX64" fmla="*/ 135572 w 552386"/>
              <a:gd name="connsiteY64" fmla="*/ 244951 h 606722"/>
              <a:gd name="connsiteX65" fmla="*/ 151413 w 552386"/>
              <a:gd name="connsiteY65" fmla="*/ 242640 h 606722"/>
              <a:gd name="connsiteX66" fmla="*/ 169836 w 552386"/>
              <a:gd name="connsiteY66" fmla="*/ 246106 h 606722"/>
              <a:gd name="connsiteX67" fmla="*/ 169836 w 552386"/>
              <a:gd name="connsiteY67" fmla="*/ 243351 h 606722"/>
              <a:gd name="connsiteX68" fmla="*/ 166098 w 552386"/>
              <a:gd name="connsiteY68" fmla="*/ 233844 h 606722"/>
              <a:gd name="connsiteX69" fmla="*/ 153994 w 552386"/>
              <a:gd name="connsiteY69" fmla="*/ 230734 h 606722"/>
              <a:gd name="connsiteX70" fmla="*/ 139577 w 552386"/>
              <a:gd name="connsiteY70" fmla="*/ 233222 h 606722"/>
              <a:gd name="connsiteX71" fmla="*/ 125693 w 552386"/>
              <a:gd name="connsiteY71" fmla="*/ 240597 h 606722"/>
              <a:gd name="connsiteX72" fmla="*/ 116170 w 552386"/>
              <a:gd name="connsiteY72" fmla="*/ 220161 h 606722"/>
              <a:gd name="connsiteX73" fmla="*/ 157287 w 552386"/>
              <a:gd name="connsiteY73" fmla="*/ 208521 h 606722"/>
              <a:gd name="connsiteX74" fmla="*/ 229690 w 552386"/>
              <a:gd name="connsiteY74" fmla="*/ 174932 h 606722"/>
              <a:gd name="connsiteX75" fmla="*/ 262621 w 552386"/>
              <a:gd name="connsiteY75" fmla="*/ 174932 h 606722"/>
              <a:gd name="connsiteX76" fmla="*/ 262621 w 552386"/>
              <a:gd name="connsiteY76" fmla="*/ 223802 h 606722"/>
              <a:gd name="connsiteX77" fmla="*/ 273925 w 552386"/>
              <a:gd name="connsiteY77" fmla="*/ 212429 h 606722"/>
              <a:gd name="connsiteX78" fmla="*/ 291102 w 552386"/>
              <a:gd name="connsiteY78" fmla="*/ 208519 h 606722"/>
              <a:gd name="connsiteX79" fmla="*/ 306678 w 552386"/>
              <a:gd name="connsiteY79" fmla="*/ 212162 h 606722"/>
              <a:gd name="connsiteX80" fmla="*/ 319049 w 552386"/>
              <a:gd name="connsiteY80" fmla="*/ 222114 h 606722"/>
              <a:gd name="connsiteX81" fmla="*/ 327238 w 552386"/>
              <a:gd name="connsiteY81" fmla="*/ 237219 h 606722"/>
              <a:gd name="connsiteX82" fmla="*/ 330175 w 552386"/>
              <a:gd name="connsiteY82" fmla="*/ 256145 h 606722"/>
              <a:gd name="connsiteX83" fmla="*/ 326971 w 552386"/>
              <a:gd name="connsiteY83" fmla="*/ 274982 h 606722"/>
              <a:gd name="connsiteX84" fmla="*/ 318070 w 552386"/>
              <a:gd name="connsiteY84" fmla="*/ 289821 h 606722"/>
              <a:gd name="connsiteX85" fmla="*/ 304631 w 552386"/>
              <a:gd name="connsiteY85" fmla="*/ 299595 h 606722"/>
              <a:gd name="connsiteX86" fmla="*/ 287809 w 552386"/>
              <a:gd name="connsiteY86" fmla="*/ 303149 h 606722"/>
              <a:gd name="connsiteX87" fmla="*/ 258260 w 552386"/>
              <a:gd name="connsiteY87" fmla="*/ 287244 h 606722"/>
              <a:gd name="connsiteX88" fmla="*/ 258260 w 552386"/>
              <a:gd name="connsiteY88" fmla="*/ 301372 h 606722"/>
              <a:gd name="connsiteX89" fmla="*/ 229690 w 552386"/>
              <a:gd name="connsiteY89" fmla="*/ 301372 h 606722"/>
              <a:gd name="connsiteX90" fmla="*/ 55274 w 552386"/>
              <a:gd name="connsiteY90" fmla="*/ 91893 h 606722"/>
              <a:gd name="connsiteX91" fmla="*/ 55274 w 552386"/>
              <a:gd name="connsiteY91" fmla="*/ 386055 h 606722"/>
              <a:gd name="connsiteX92" fmla="*/ 497201 w 552386"/>
              <a:gd name="connsiteY92" fmla="*/ 386055 h 606722"/>
              <a:gd name="connsiteX93" fmla="*/ 497201 w 552386"/>
              <a:gd name="connsiteY93" fmla="*/ 91893 h 606722"/>
              <a:gd name="connsiteX94" fmla="*/ 239432 w 552386"/>
              <a:gd name="connsiteY94" fmla="*/ 0 h 606722"/>
              <a:gd name="connsiteX95" fmla="*/ 313042 w 552386"/>
              <a:gd name="connsiteY95" fmla="*/ 0 h 606722"/>
              <a:gd name="connsiteX96" fmla="*/ 313042 w 552386"/>
              <a:gd name="connsiteY96" fmla="*/ 36793 h 606722"/>
              <a:gd name="connsiteX97" fmla="*/ 552386 w 552386"/>
              <a:gd name="connsiteY97" fmla="*/ 36793 h 606722"/>
              <a:gd name="connsiteX98" fmla="*/ 552386 w 552386"/>
              <a:gd name="connsiteY98" fmla="*/ 441244 h 606722"/>
              <a:gd name="connsiteX99" fmla="*/ 393595 w 552386"/>
              <a:gd name="connsiteY99" fmla="*/ 441244 h 606722"/>
              <a:gd name="connsiteX100" fmla="*/ 424748 w 552386"/>
              <a:gd name="connsiteY100" fmla="*/ 606722 h 606722"/>
              <a:gd name="connsiteX101" fmla="*/ 368584 w 552386"/>
              <a:gd name="connsiteY101" fmla="*/ 606722 h 606722"/>
              <a:gd name="connsiteX102" fmla="*/ 337342 w 552386"/>
              <a:gd name="connsiteY102" fmla="*/ 441244 h 606722"/>
              <a:gd name="connsiteX103" fmla="*/ 215044 w 552386"/>
              <a:gd name="connsiteY103" fmla="*/ 441244 h 606722"/>
              <a:gd name="connsiteX104" fmla="*/ 183891 w 552386"/>
              <a:gd name="connsiteY104" fmla="*/ 606722 h 606722"/>
              <a:gd name="connsiteX105" fmla="*/ 127638 w 552386"/>
              <a:gd name="connsiteY105" fmla="*/ 606722 h 606722"/>
              <a:gd name="connsiteX106" fmla="*/ 158880 w 552386"/>
              <a:gd name="connsiteY106" fmla="*/ 441244 h 606722"/>
              <a:gd name="connsiteX107" fmla="*/ 0 w 552386"/>
              <a:gd name="connsiteY107" fmla="*/ 441244 h 606722"/>
              <a:gd name="connsiteX108" fmla="*/ 0 w 552386"/>
              <a:gd name="connsiteY108" fmla="*/ 36793 h 606722"/>
              <a:gd name="connsiteX109" fmla="*/ 239432 w 552386"/>
              <a:gd name="connsiteY109" fmla="*/ 36793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552386" h="606722">
                <a:moveTo>
                  <a:pt x="157109" y="260500"/>
                </a:moveTo>
                <a:cubicBezTo>
                  <a:pt x="153104" y="260500"/>
                  <a:pt x="149722" y="261477"/>
                  <a:pt x="147053" y="263432"/>
                </a:cubicBezTo>
                <a:cubicBezTo>
                  <a:pt x="144383" y="265387"/>
                  <a:pt x="143048" y="267875"/>
                  <a:pt x="143048" y="270896"/>
                </a:cubicBezTo>
                <a:cubicBezTo>
                  <a:pt x="143048" y="273472"/>
                  <a:pt x="144116" y="275516"/>
                  <a:pt x="146163" y="277115"/>
                </a:cubicBezTo>
                <a:cubicBezTo>
                  <a:pt x="148121" y="278803"/>
                  <a:pt x="150701" y="279603"/>
                  <a:pt x="153816" y="279603"/>
                </a:cubicBezTo>
                <a:cubicBezTo>
                  <a:pt x="155774" y="279603"/>
                  <a:pt x="157821" y="279248"/>
                  <a:pt x="159957" y="278626"/>
                </a:cubicBezTo>
                <a:cubicBezTo>
                  <a:pt x="162004" y="278004"/>
                  <a:pt x="163873" y="277115"/>
                  <a:pt x="165475" y="276138"/>
                </a:cubicBezTo>
                <a:cubicBezTo>
                  <a:pt x="166721" y="275160"/>
                  <a:pt x="167789" y="274183"/>
                  <a:pt x="168590" y="273117"/>
                </a:cubicBezTo>
                <a:cubicBezTo>
                  <a:pt x="169391" y="271962"/>
                  <a:pt x="169836" y="270896"/>
                  <a:pt x="169836" y="269740"/>
                </a:cubicBezTo>
                <a:lnTo>
                  <a:pt x="169836" y="262899"/>
                </a:lnTo>
                <a:cubicBezTo>
                  <a:pt x="167878" y="262277"/>
                  <a:pt x="165742" y="261655"/>
                  <a:pt x="163428" y="261211"/>
                </a:cubicBezTo>
                <a:cubicBezTo>
                  <a:pt x="161114" y="260766"/>
                  <a:pt x="158978" y="260500"/>
                  <a:pt x="157109" y="260500"/>
                </a:cubicBezTo>
                <a:close/>
                <a:moveTo>
                  <a:pt x="279621" y="236242"/>
                </a:moveTo>
                <a:cubicBezTo>
                  <a:pt x="276150" y="236242"/>
                  <a:pt x="272857" y="237486"/>
                  <a:pt x="269741" y="239973"/>
                </a:cubicBezTo>
                <a:cubicBezTo>
                  <a:pt x="266626" y="242461"/>
                  <a:pt x="264223" y="245749"/>
                  <a:pt x="262621" y="249747"/>
                </a:cubicBezTo>
                <a:lnTo>
                  <a:pt x="262621" y="266097"/>
                </a:lnTo>
                <a:cubicBezTo>
                  <a:pt x="266893" y="272317"/>
                  <a:pt x="272145" y="275426"/>
                  <a:pt x="278286" y="275426"/>
                </a:cubicBezTo>
                <a:cubicBezTo>
                  <a:pt x="283715" y="275426"/>
                  <a:pt x="288076" y="273649"/>
                  <a:pt x="291369" y="270184"/>
                </a:cubicBezTo>
                <a:cubicBezTo>
                  <a:pt x="294662" y="266719"/>
                  <a:pt x="296354" y="262098"/>
                  <a:pt x="296354" y="256323"/>
                </a:cubicBezTo>
                <a:cubicBezTo>
                  <a:pt x="296354" y="253568"/>
                  <a:pt x="295909" y="250991"/>
                  <a:pt x="295018" y="248592"/>
                </a:cubicBezTo>
                <a:cubicBezTo>
                  <a:pt x="294128" y="246104"/>
                  <a:pt x="292971" y="243972"/>
                  <a:pt x="291547" y="242106"/>
                </a:cubicBezTo>
                <a:cubicBezTo>
                  <a:pt x="290123" y="240329"/>
                  <a:pt x="288343" y="238818"/>
                  <a:pt x="286296" y="237841"/>
                </a:cubicBezTo>
                <a:cubicBezTo>
                  <a:pt x="284338" y="236775"/>
                  <a:pt x="282113" y="236242"/>
                  <a:pt x="279621" y="236242"/>
                </a:cubicBezTo>
                <a:close/>
                <a:moveTo>
                  <a:pt x="395817" y="208521"/>
                </a:moveTo>
                <a:cubicBezTo>
                  <a:pt x="406940" y="208521"/>
                  <a:pt x="416194" y="210831"/>
                  <a:pt x="423669" y="215452"/>
                </a:cubicBezTo>
                <a:cubicBezTo>
                  <a:pt x="431144" y="220072"/>
                  <a:pt x="436750" y="226025"/>
                  <a:pt x="440398" y="233311"/>
                </a:cubicBezTo>
                <a:lnTo>
                  <a:pt x="408364" y="242996"/>
                </a:lnTo>
                <a:cubicBezTo>
                  <a:pt x="405160" y="238464"/>
                  <a:pt x="400978" y="236243"/>
                  <a:pt x="395639" y="236243"/>
                </a:cubicBezTo>
                <a:cubicBezTo>
                  <a:pt x="391100" y="236243"/>
                  <a:pt x="387363" y="237931"/>
                  <a:pt x="384160" y="241396"/>
                </a:cubicBezTo>
                <a:cubicBezTo>
                  <a:pt x="381045" y="244773"/>
                  <a:pt x="379532" y="249571"/>
                  <a:pt x="379532" y="255879"/>
                </a:cubicBezTo>
                <a:cubicBezTo>
                  <a:pt x="379532" y="262099"/>
                  <a:pt x="381045" y="266897"/>
                  <a:pt x="384160" y="270274"/>
                </a:cubicBezTo>
                <a:cubicBezTo>
                  <a:pt x="387363" y="273739"/>
                  <a:pt x="391100" y="275427"/>
                  <a:pt x="395639" y="275427"/>
                </a:cubicBezTo>
                <a:cubicBezTo>
                  <a:pt x="400978" y="275427"/>
                  <a:pt x="405160" y="273206"/>
                  <a:pt x="408364" y="268674"/>
                </a:cubicBezTo>
                <a:lnTo>
                  <a:pt x="440398" y="278359"/>
                </a:lnTo>
                <a:cubicBezTo>
                  <a:pt x="436750" y="285645"/>
                  <a:pt x="431144" y="291598"/>
                  <a:pt x="423669" y="296219"/>
                </a:cubicBezTo>
                <a:cubicBezTo>
                  <a:pt x="416194" y="300839"/>
                  <a:pt x="406940" y="303149"/>
                  <a:pt x="395817" y="303149"/>
                </a:cubicBezTo>
                <a:cubicBezTo>
                  <a:pt x="387719" y="303149"/>
                  <a:pt x="380511" y="301816"/>
                  <a:pt x="374282" y="299239"/>
                </a:cubicBezTo>
                <a:cubicBezTo>
                  <a:pt x="368053" y="296663"/>
                  <a:pt x="362803" y="293198"/>
                  <a:pt x="358621" y="288844"/>
                </a:cubicBezTo>
                <a:cubicBezTo>
                  <a:pt x="354350" y="284490"/>
                  <a:pt x="351146" y="279514"/>
                  <a:pt x="349011" y="273739"/>
                </a:cubicBezTo>
                <a:cubicBezTo>
                  <a:pt x="346786" y="268052"/>
                  <a:pt x="345629" y="262099"/>
                  <a:pt x="345629" y="255879"/>
                </a:cubicBezTo>
                <a:cubicBezTo>
                  <a:pt x="345629" y="249571"/>
                  <a:pt x="346786" y="243618"/>
                  <a:pt x="349011" y="237931"/>
                </a:cubicBezTo>
                <a:cubicBezTo>
                  <a:pt x="351146" y="232156"/>
                  <a:pt x="354350" y="227180"/>
                  <a:pt x="358621" y="222826"/>
                </a:cubicBezTo>
                <a:cubicBezTo>
                  <a:pt x="362803" y="218472"/>
                  <a:pt x="368053" y="215007"/>
                  <a:pt x="374282" y="212431"/>
                </a:cubicBezTo>
                <a:cubicBezTo>
                  <a:pt x="380511" y="209854"/>
                  <a:pt x="387719" y="208521"/>
                  <a:pt x="395817" y="208521"/>
                </a:cubicBezTo>
                <a:close/>
                <a:moveTo>
                  <a:pt x="157287" y="208521"/>
                </a:moveTo>
                <a:cubicBezTo>
                  <a:pt x="171883" y="208521"/>
                  <a:pt x="183097" y="211720"/>
                  <a:pt x="191018" y="218206"/>
                </a:cubicBezTo>
                <a:cubicBezTo>
                  <a:pt x="198850" y="224692"/>
                  <a:pt x="202766" y="234377"/>
                  <a:pt x="202766" y="247350"/>
                </a:cubicBezTo>
                <a:lnTo>
                  <a:pt x="202766" y="265031"/>
                </a:lnTo>
                <a:cubicBezTo>
                  <a:pt x="202766" y="268141"/>
                  <a:pt x="203300" y="270274"/>
                  <a:pt x="204190" y="271517"/>
                </a:cubicBezTo>
                <a:cubicBezTo>
                  <a:pt x="205080" y="272761"/>
                  <a:pt x="206771" y="273472"/>
                  <a:pt x="209085" y="273650"/>
                </a:cubicBezTo>
                <a:lnTo>
                  <a:pt x="209085" y="301372"/>
                </a:lnTo>
                <a:cubicBezTo>
                  <a:pt x="206415" y="301994"/>
                  <a:pt x="203834" y="302438"/>
                  <a:pt x="201520" y="302705"/>
                </a:cubicBezTo>
                <a:cubicBezTo>
                  <a:pt x="199117" y="302971"/>
                  <a:pt x="196981" y="303149"/>
                  <a:pt x="195112" y="303149"/>
                </a:cubicBezTo>
                <a:cubicBezTo>
                  <a:pt x="189238" y="303149"/>
                  <a:pt x="184788" y="302083"/>
                  <a:pt x="181673" y="299950"/>
                </a:cubicBezTo>
                <a:cubicBezTo>
                  <a:pt x="178647" y="297818"/>
                  <a:pt x="176600" y="294619"/>
                  <a:pt x="175710" y="290532"/>
                </a:cubicBezTo>
                <a:lnTo>
                  <a:pt x="174998" y="287244"/>
                </a:lnTo>
                <a:cubicBezTo>
                  <a:pt x="170993" y="292398"/>
                  <a:pt x="166276" y="296396"/>
                  <a:pt x="160936" y="299062"/>
                </a:cubicBezTo>
                <a:cubicBezTo>
                  <a:pt x="155596" y="301816"/>
                  <a:pt x="149989" y="303149"/>
                  <a:pt x="143938" y="303149"/>
                </a:cubicBezTo>
                <a:cubicBezTo>
                  <a:pt x="139399" y="303149"/>
                  <a:pt x="135216" y="302349"/>
                  <a:pt x="131300" y="300928"/>
                </a:cubicBezTo>
                <a:cubicBezTo>
                  <a:pt x="127384" y="299417"/>
                  <a:pt x="123913" y="297374"/>
                  <a:pt x="121154" y="294708"/>
                </a:cubicBezTo>
                <a:cubicBezTo>
                  <a:pt x="118306" y="292131"/>
                  <a:pt x="116081" y="289021"/>
                  <a:pt x="114479" y="285467"/>
                </a:cubicBezTo>
                <a:cubicBezTo>
                  <a:pt x="112788" y="281913"/>
                  <a:pt x="111987" y="278004"/>
                  <a:pt x="111987" y="273828"/>
                </a:cubicBezTo>
                <a:cubicBezTo>
                  <a:pt x="111987" y="269207"/>
                  <a:pt x="112966" y="265031"/>
                  <a:pt x="114924" y="261211"/>
                </a:cubicBezTo>
                <a:cubicBezTo>
                  <a:pt x="116971" y="257390"/>
                  <a:pt x="119641" y="254102"/>
                  <a:pt x="123112" y="251348"/>
                </a:cubicBezTo>
                <a:cubicBezTo>
                  <a:pt x="126583" y="248594"/>
                  <a:pt x="130766" y="246461"/>
                  <a:pt x="135572" y="244951"/>
                </a:cubicBezTo>
                <a:cubicBezTo>
                  <a:pt x="140289" y="243440"/>
                  <a:pt x="145629" y="242640"/>
                  <a:pt x="151413" y="242640"/>
                </a:cubicBezTo>
                <a:cubicBezTo>
                  <a:pt x="158800" y="242640"/>
                  <a:pt x="164941" y="243795"/>
                  <a:pt x="169836" y="246106"/>
                </a:cubicBezTo>
                <a:lnTo>
                  <a:pt x="169836" y="243351"/>
                </a:lnTo>
                <a:cubicBezTo>
                  <a:pt x="169836" y="239086"/>
                  <a:pt x="168590" y="235888"/>
                  <a:pt x="166098" y="233844"/>
                </a:cubicBezTo>
                <a:cubicBezTo>
                  <a:pt x="163606" y="231712"/>
                  <a:pt x="159601" y="230734"/>
                  <a:pt x="153994" y="230734"/>
                </a:cubicBezTo>
                <a:cubicBezTo>
                  <a:pt x="148832" y="230734"/>
                  <a:pt x="144027" y="231534"/>
                  <a:pt x="139577" y="233222"/>
                </a:cubicBezTo>
                <a:cubicBezTo>
                  <a:pt x="135216" y="234910"/>
                  <a:pt x="130588" y="237309"/>
                  <a:pt x="125693" y="240597"/>
                </a:cubicBezTo>
                <a:lnTo>
                  <a:pt x="116170" y="220161"/>
                </a:lnTo>
                <a:cubicBezTo>
                  <a:pt x="128185" y="212431"/>
                  <a:pt x="141891" y="208521"/>
                  <a:pt x="157287" y="208521"/>
                </a:cubicBezTo>
                <a:close/>
                <a:moveTo>
                  <a:pt x="229690" y="174932"/>
                </a:moveTo>
                <a:lnTo>
                  <a:pt x="262621" y="174932"/>
                </a:lnTo>
                <a:lnTo>
                  <a:pt x="262621" y="223802"/>
                </a:lnTo>
                <a:cubicBezTo>
                  <a:pt x="265291" y="218826"/>
                  <a:pt x="269029" y="215005"/>
                  <a:pt x="273925" y="212429"/>
                </a:cubicBezTo>
                <a:cubicBezTo>
                  <a:pt x="278820" y="209852"/>
                  <a:pt x="284516" y="208519"/>
                  <a:pt x="291102" y="208519"/>
                </a:cubicBezTo>
                <a:cubicBezTo>
                  <a:pt x="296621" y="208519"/>
                  <a:pt x="301872" y="209763"/>
                  <a:pt x="306678" y="212162"/>
                </a:cubicBezTo>
                <a:cubicBezTo>
                  <a:pt x="311484" y="214561"/>
                  <a:pt x="315578" y="217938"/>
                  <a:pt x="319049" y="222114"/>
                </a:cubicBezTo>
                <a:cubicBezTo>
                  <a:pt x="322521" y="226379"/>
                  <a:pt x="325280" y="231355"/>
                  <a:pt x="327238" y="237219"/>
                </a:cubicBezTo>
                <a:cubicBezTo>
                  <a:pt x="329196" y="243083"/>
                  <a:pt x="330175" y="249392"/>
                  <a:pt x="330175" y="256145"/>
                </a:cubicBezTo>
                <a:cubicBezTo>
                  <a:pt x="330175" y="262987"/>
                  <a:pt x="329107" y="269295"/>
                  <a:pt x="326971" y="274982"/>
                </a:cubicBezTo>
                <a:cubicBezTo>
                  <a:pt x="324835" y="280669"/>
                  <a:pt x="321898" y="285645"/>
                  <a:pt x="318070" y="289821"/>
                </a:cubicBezTo>
                <a:cubicBezTo>
                  <a:pt x="314332" y="293997"/>
                  <a:pt x="309882" y="297196"/>
                  <a:pt x="304631" y="299595"/>
                </a:cubicBezTo>
                <a:cubicBezTo>
                  <a:pt x="299469" y="301994"/>
                  <a:pt x="293861" y="303149"/>
                  <a:pt x="287809" y="303149"/>
                </a:cubicBezTo>
                <a:cubicBezTo>
                  <a:pt x="274014" y="303149"/>
                  <a:pt x="264223" y="297818"/>
                  <a:pt x="258260" y="287244"/>
                </a:cubicBezTo>
                <a:lnTo>
                  <a:pt x="258260" y="301372"/>
                </a:lnTo>
                <a:lnTo>
                  <a:pt x="229690" y="301372"/>
                </a:lnTo>
                <a:close/>
                <a:moveTo>
                  <a:pt x="55274" y="91893"/>
                </a:moveTo>
                <a:lnTo>
                  <a:pt x="55274" y="386055"/>
                </a:lnTo>
                <a:lnTo>
                  <a:pt x="497201" y="386055"/>
                </a:lnTo>
                <a:lnTo>
                  <a:pt x="497201" y="91893"/>
                </a:lnTo>
                <a:close/>
                <a:moveTo>
                  <a:pt x="239432" y="0"/>
                </a:moveTo>
                <a:lnTo>
                  <a:pt x="313042" y="0"/>
                </a:lnTo>
                <a:lnTo>
                  <a:pt x="313042" y="36793"/>
                </a:lnTo>
                <a:lnTo>
                  <a:pt x="552386" y="36793"/>
                </a:lnTo>
                <a:lnTo>
                  <a:pt x="552386" y="441244"/>
                </a:lnTo>
                <a:lnTo>
                  <a:pt x="393595" y="441244"/>
                </a:lnTo>
                <a:lnTo>
                  <a:pt x="424748" y="606722"/>
                </a:lnTo>
                <a:lnTo>
                  <a:pt x="368584" y="606722"/>
                </a:lnTo>
                <a:lnTo>
                  <a:pt x="337342" y="441244"/>
                </a:lnTo>
                <a:lnTo>
                  <a:pt x="215044" y="441244"/>
                </a:lnTo>
                <a:lnTo>
                  <a:pt x="183891" y="606722"/>
                </a:lnTo>
                <a:lnTo>
                  <a:pt x="127638" y="606722"/>
                </a:lnTo>
                <a:lnTo>
                  <a:pt x="158880" y="441244"/>
                </a:lnTo>
                <a:lnTo>
                  <a:pt x="0" y="441244"/>
                </a:lnTo>
                <a:lnTo>
                  <a:pt x="0" y="36793"/>
                </a:lnTo>
                <a:lnTo>
                  <a:pt x="239432" y="36793"/>
                </a:ln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 name="组合 1"/>
          <p:cNvGrpSpPr/>
          <p:nvPr/>
        </p:nvGrpSpPr>
        <p:grpSpPr>
          <a:xfrm>
            <a:off x="911896" y="1616076"/>
            <a:ext cx="4513262" cy="4513262"/>
            <a:chOff x="862012" y="1619250"/>
            <a:chExt cx="4702176" cy="4702176"/>
          </a:xfrm>
        </p:grpSpPr>
        <p:sp>
          <p:nvSpPr>
            <p:cNvPr id="6" name="椭圆 5"/>
            <p:cNvSpPr/>
            <p:nvPr/>
          </p:nvSpPr>
          <p:spPr>
            <a:xfrm>
              <a:off x="862012" y="1619250"/>
              <a:ext cx="4702176" cy="4702176"/>
            </a:xfrm>
            <a:prstGeom prst="ellipse">
              <a:avLst/>
            </a:prstGeom>
            <a:solidFill>
              <a:srgbClr val="6CC7D6"/>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1054100" y="1811338"/>
              <a:ext cx="4318000" cy="4318000"/>
              <a:chOff x="1200150" y="2292350"/>
              <a:chExt cx="4318000" cy="4318000"/>
            </a:xfrm>
            <a:effectLst/>
          </p:grpSpPr>
          <p:sp>
            <p:nvSpPr>
              <p:cNvPr id="10" name="椭圆 9"/>
              <p:cNvSpPr/>
              <p:nvPr/>
            </p:nvSpPr>
            <p:spPr>
              <a:xfrm>
                <a:off x="1200150" y="2292350"/>
                <a:ext cx="4318000" cy="4318000"/>
              </a:xfrm>
              <a:prstGeom prst="ellipse">
                <a:avLst/>
              </a:prstGeom>
              <a:solidFill>
                <a:schemeClr val="accent5"/>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439460" y="2654300"/>
                <a:ext cx="3936368" cy="3956050"/>
              </a:xfrm>
              <a:custGeom>
                <a:avLst/>
                <a:gdLst>
                  <a:gd name="connsiteX0" fmla="*/ 723722 w 3936368"/>
                  <a:gd name="connsiteY0" fmla="*/ 0 h 3956050"/>
                  <a:gd name="connsiteX1" fmla="*/ 3115659 w 3936368"/>
                  <a:gd name="connsiteY1" fmla="*/ 0 h 3956050"/>
                  <a:gd name="connsiteX2" fmla="*/ 3126808 w 3936368"/>
                  <a:gd name="connsiteY2" fmla="*/ 6773 h 3956050"/>
                  <a:gd name="connsiteX3" fmla="*/ 3909025 w 3936368"/>
                  <a:gd name="connsiteY3" fmla="*/ 956670 h 3956050"/>
                  <a:gd name="connsiteX4" fmla="*/ 3936368 w 3936368"/>
                  <a:gd name="connsiteY4" fmla="*/ 1031376 h 3956050"/>
                  <a:gd name="connsiteX5" fmla="*/ 3936368 w 3936368"/>
                  <a:gd name="connsiteY5" fmla="*/ 2562724 h 3956050"/>
                  <a:gd name="connsiteX6" fmla="*/ 3909025 w 3936368"/>
                  <a:gd name="connsiteY6" fmla="*/ 2637431 h 3956050"/>
                  <a:gd name="connsiteX7" fmla="*/ 1919690 w 3936368"/>
                  <a:gd name="connsiteY7" fmla="*/ 3956050 h 3956050"/>
                  <a:gd name="connsiteX8" fmla="*/ 21270 w 3936368"/>
                  <a:gd name="connsiteY8" fmla="*/ 2826158 h 3956050"/>
                  <a:gd name="connsiteX9" fmla="*/ 0 w 3936368"/>
                  <a:gd name="connsiteY9" fmla="*/ 2782005 h 3956050"/>
                  <a:gd name="connsiteX10" fmla="*/ 0 w 3936368"/>
                  <a:gd name="connsiteY10" fmla="*/ 812095 h 3956050"/>
                  <a:gd name="connsiteX11" fmla="*/ 21270 w 3936368"/>
                  <a:gd name="connsiteY11" fmla="*/ 767942 h 3956050"/>
                  <a:gd name="connsiteX12" fmla="*/ 712573 w 3936368"/>
                  <a:gd name="connsiteY12" fmla="*/ 6773 h 395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36368" h="3956050">
                    <a:moveTo>
                      <a:pt x="723722" y="0"/>
                    </a:moveTo>
                    <a:lnTo>
                      <a:pt x="3115659" y="0"/>
                    </a:lnTo>
                    <a:lnTo>
                      <a:pt x="3126808" y="6773"/>
                    </a:lnTo>
                    <a:cubicBezTo>
                      <a:pt x="3471386" y="239566"/>
                      <a:pt x="3745148" y="569221"/>
                      <a:pt x="3909025" y="956670"/>
                    </a:cubicBezTo>
                    <a:lnTo>
                      <a:pt x="3936368" y="1031376"/>
                    </a:lnTo>
                    <a:lnTo>
                      <a:pt x="3936368" y="2562724"/>
                    </a:lnTo>
                    <a:lnTo>
                      <a:pt x="3909025" y="2637431"/>
                    </a:lnTo>
                    <a:cubicBezTo>
                      <a:pt x="3581271" y="3412328"/>
                      <a:pt x="2813977" y="3956050"/>
                      <a:pt x="1919690" y="3956050"/>
                    </a:cubicBezTo>
                    <a:cubicBezTo>
                      <a:pt x="1099927" y="3956050"/>
                      <a:pt x="386873" y="3499173"/>
                      <a:pt x="21270" y="2826158"/>
                    </a:cubicBezTo>
                    <a:lnTo>
                      <a:pt x="0" y="2782005"/>
                    </a:lnTo>
                    <a:lnTo>
                      <a:pt x="0" y="812095"/>
                    </a:lnTo>
                    <a:lnTo>
                      <a:pt x="21270" y="767942"/>
                    </a:lnTo>
                    <a:cubicBezTo>
                      <a:pt x="187453" y="462027"/>
                      <a:pt x="425424" y="200767"/>
                      <a:pt x="712573" y="6773"/>
                    </a:cubicBezTo>
                    <a:close/>
                  </a:path>
                </a:pathLst>
              </a:custGeom>
            </p:spPr>
          </p:pic>
        </p:grpSp>
      </p:grpSp>
      <p:grpSp>
        <p:nvGrpSpPr>
          <p:cNvPr id="12" name="组合 11"/>
          <p:cNvGrpSpPr/>
          <p:nvPr/>
        </p:nvGrpSpPr>
        <p:grpSpPr>
          <a:xfrm>
            <a:off x="6429075" y="1616076"/>
            <a:ext cx="2070100" cy="553998"/>
            <a:chOff x="6429075" y="2147855"/>
            <a:chExt cx="2070100" cy="553998"/>
          </a:xfrm>
        </p:grpSpPr>
        <p:sp>
          <p:nvSpPr>
            <p:cNvPr id="13" name="圆角矩形 12"/>
            <p:cNvSpPr/>
            <p:nvPr/>
          </p:nvSpPr>
          <p:spPr>
            <a:xfrm>
              <a:off x="6431192" y="2185386"/>
              <a:ext cx="2067983" cy="51646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7015776" y="2212788"/>
              <a:ext cx="1239017" cy="461665"/>
            </a:xfrm>
            <a:prstGeom prst="rect">
              <a:avLst/>
            </a:prstGeom>
            <a:noFill/>
            <a:ln>
              <a:noFill/>
            </a:ln>
          </p:spPr>
          <p:txBody>
            <a:bodyPr vert="horz" wrap="square" anchor="ctr">
              <a:spAutoFit/>
            </a:bodyPr>
            <a:lstStyle/>
            <a:p>
              <a:pPr algn="ctr"/>
              <a:r>
                <a:rPr lang="zh-CN" altLang="en-US" sz="2400" dirty="0">
                  <a:solidFill>
                    <a:schemeClr val="tx1"/>
                  </a:solidFill>
                  <a:latin typeface="+mn-ea"/>
                  <a:cs typeface="阿里巴巴普惠体 M" panose="00020600040101010101" pitchFamily="18" charset="-122"/>
                </a:rPr>
                <a:t>勤洗手</a:t>
              </a:r>
            </a:p>
          </p:txBody>
        </p:sp>
        <p:sp>
          <p:nvSpPr>
            <p:cNvPr id="19" name="椭圆 18"/>
            <p:cNvSpPr/>
            <p:nvPr/>
          </p:nvSpPr>
          <p:spPr>
            <a:xfrm>
              <a:off x="6429075" y="2184288"/>
              <a:ext cx="516467" cy="5164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6499309" y="2147855"/>
              <a:ext cx="380232" cy="553998"/>
            </a:xfrm>
            <a:prstGeom prst="rect">
              <a:avLst/>
            </a:prstGeom>
            <a:noFill/>
          </p:spPr>
          <p:txBody>
            <a:bodyPr wrap="none" rtlCol="0">
              <a:spAutoFit/>
            </a:bodyPr>
            <a:lstStyle/>
            <a:p>
              <a:r>
                <a:rPr lang="en-US" altLang="zh-CN" sz="3000" dirty="0">
                  <a:solidFill>
                    <a:schemeClr val="bg1"/>
                  </a:solidFill>
                </a:rPr>
                <a:t>1</a:t>
              </a:r>
              <a:endParaRPr lang="zh-CN" altLang="en-US" sz="3000" dirty="0">
                <a:solidFill>
                  <a:schemeClr val="bg1"/>
                </a:solidFill>
              </a:endParaRPr>
            </a:p>
          </p:txBody>
        </p:sp>
      </p:grpSp>
      <p:sp>
        <p:nvSpPr>
          <p:cNvPr id="21" name="矩形 20"/>
          <p:cNvSpPr/>
          <p:nvPr/>
        </p:nvSpPr>
        <p:spPr>
          <a:xfrm>
            <a:off x="6531976" y="2440437"/>
            <a:ext cx="3934398" cy="3831818"/>
          </a:xfrm>
          <a:prstGeom prst="rect">
            <a:avLst/>
          </a:prstGeom>
        </p:spPr>
        <p:txBody>
          <a:bodyPr wrap="square">
            <a:spAutoFit/>
          </a:bodyPr>
          <a:lstStyle/>
          <a:p>
            <a:pPr marL="285750" indent="-285750">
              <a:lnSpc>
                <a:spcPct val="150000"/>
              </a:lnSpc>
              <a:buFont typeface="Wingdings" panose="05000000000000000000" pitchFamily="2" charset="2"/>
              <a:buChar char="n"/>
            </a:pPr>
            <a:r>
              <a:rPr lang="zh-CN" altLang="en-US" dirty="0">
                <a:solidFill>
                  <a:schemeClr val="tx1"/>
                </a:solidFill>
                <a:latin typeface="+mn-ea"/>
              </a:rPr>
              <a:t>传递文件前后洗手</a:t>
            </a:r>
          </a:p>
          <a:p>
            <a:pPr marL="285750" indent="-285750">
              <a:lnSpc>
                <a:spcPct val="150000"/>
              </a:lnSpc>
              <a:buFont typeface="Wingdings" panose="05000000000000000000" pitchFamily="2" charset="2"/>
              <a:buChar char="n"/>
            </a:pPr>
            <a:r>
              <a:rPr lang="zh-CN" altLang="en-US" dirty="0">
                <a:solidFill>
                  <a:schemeClr val="tx1"/>
                </a:solidFill>
                <a:latin typeface="+mn-ea"/>
              </a:rPr>
              <a:t>在咳嗽或打喷嚏后洗手</a:t>
            </a:r>
          </a:p>
          <a:p>
            <a:pPr marL="285750" indent="-285750">
              <a:lnSpc>
                <a:spcPct val="150000"/>
              </a:lnSpc>
              <a:buFont typeface="Wingdings" panose="05000000000000000000" pitchFamily="2" charset="2"/>
              <a:buChar char="n"/>
            </a:pPr>
            <a:r>
              <a:rPr lang="zh-CN" altLang="en-US" dirty="0">
                <a:solidFill>
                  <a:schemeClr val="tx1"/>
                </a:solidFill>
                <a:latin typeface="+mn-ea"/>
              </a:rPr>
              <a:t>在制备食品之前、期间和之后洗手</a:t>
            </a:r>
          </a:p>
          <a:p>
            <a:pPr marL="285750" indent="-285750">
              <a:lnSpc>
                <a:spcPct val="150000"/>
              </a:lnSpc>
              <a:buFont typeface="Wingdings" panose="05000000000000000000" pitchFamily="2" charset="2"/>
              <a:buChar char="n"/>
            </a:pPr>
            <a:r>
              <a:rPr lang="zh-CN" altLang="en-US" dirty="0">
                <a:solidFill>
                  <a:schemeClr val="tx1"/>
                </a:solidFill>
                <a:latin typeface="+mn-ea"/>
              </a:rPr>
              <a:t>吃饭前洗手</a:t>
            </a:r>
          </a:p>
          <a:p>
            <a:pPr marL="285750" indent="-285750">
              <a:lnSpc>
                <a:spcPct val="150000"/>
              </a:lnSpc>
              <a:buFont typeface="Wingdings" panose="05000000000000000000" pitchFamily="2" charset="2"/>
              <a:buChar char="n"/>
            </a:pPr>
            <a:r>
              <a:rPr lang="zh-CN" altLang="en-US" dirty="0">
                <a:solidFill>
                  <a:schemeClr val="tx1"/>
                </a:solidFill>
                <a:latin typeface="+mn-ea"/>
              </a:rPr>
              <a:t>上厕所后洗手</a:t>
            </a:r>
          </a:p>
          <a:p>
            <a:pPr marL="285750" indent="-285750">
              <a:lnSpc>
                <a:spcPct val="150000"/>
              </a:lnSpc>
              <a:buFont typeface="Wingdings" panose="05000000000000000000" pitchFamily="2" charset="2"/>
              <a:buChar char="n"/>
            </a:pPr>
            <a:r>
              <a:rPr lang="zh-CN" altLang="en-US" dirty="0">
                <a:solidFill>
                  <a:schemeClr val="tx1"/>
                </a:solidFill>
                <a:latin typeface="+mn-ea"/>
              </a:rPr>
              <a:t>手脏时洗手</a:t>
            </a:r>
          </a:p>
          <a:p>
            <a:pPr marL="285750" indent="-285750">
              <a:lnSpc>
                <a:spcPct val="150000"/>
              </a:lnSpc>
              <a:buFont typeface="Wingdings" panose="05000000000000000000" pitchFamily="2" charset="2"/>
              <a:buChar char="n"/>
            </a:pPr>
            <a:r>
              <a:rPr lang="zh-CN" altLang="en-US" dirty="0">
                <a:solidFill>
                  <a:schemeClr val="tx1"/>
                </a:solidFill>
                <a:latin typeface="+mn-ea"/>
              </a:rPr>
              <a:t>在接触他人后洗手</a:t>
            </a:r>
          </a:p>
          <a:p>
            <a:pPr marL="285750" indent="-285750">
              <a:lnSpc>
                <a:spcPct val="150000"/>
              </a:lnSpc>
              <a:buFont typeface="Wingdings" panose="05000000000000000000" pitchFamily="2" charset="2"/>
              <a:buChar char="n"/>
            </a:pPr>
            <a:r>
              <a:rPr lang="zh-CN" altLang="en-US" dirty="0">
                <a:solidFill>
                  <a:schemeClr val="tx1"/>
                </a:solidFill>
                <a:latin typeface="+mn-ea"/>
              </a:rPr>
              <a:t>接触过动物之后洗手</a:t>
            </a:r>
          </a:p>
          <a:p>
            <a:pPr marL="285750" indent="-285750">
              <a:lnSpc>
                <a:spcPct val="150000"/>
              </a:lnSpc>
              <a:buFont typeface="Wingdings" panose="05000000000000000000" pitchFamily="2" charset="2"/>
              <a:buChar char="n"/>
            </a:pPr>
            <a:r>
              <a:rPr lang="zh-CN" altLang="en-US" dirty="0">
                <a:solidFill>
                  <a:schemeClr val="tx1"/>
                </a:solidFill>
                <a:latin typeface="+mn-ea"/>
              </a:rPr>
              <a:t>外出回来后洗手</a:t>
            </a:r>
          </a:p>
        </p:txBody>
      </p:sp>
      <p:sp>
        <p:nvSpPr>
          <p:cNvPr id="22" name="页脚占位符 21"/>
          <p:cNvSpPr>
            <a:spLocks noGrp="1"/>
          </p:cNvSpPr>
          <p:nvPr>
            <p:ph type="ftr" sz="quarter" idx="11"/>
          </p:nvPr>
        </p:nvSpPr>
        <p:spPr/>
        <p:txBody>
          <a:bodyPr/>
          <a:lstStyle/>
          <a:p>
            <a:r>
              <a:rPr lang="zh-CN" altLang="en-US"/>
              <a:t>蚌埠工商学院</a:t>
            </a:r>
          </a:p>
        </p:txBody>
      </p:sp>
      <p:pic>
        <p:nvPicPr>
          <p:cNvPr id="24" name="图片 23" descr="C:\Users\Yang\Desktop\蚌埠工商学院LOGO竖标透明图层.png蚌埠工商学院LOGO竖标透明图层"/>
          <p:cNvPicPr>
            <a:picLocks noChangeAspect="1"/>
          </p:cNvPicPr>
          <p:nvPr/>
        </p:nvPicPr>
        <p:blipFill>
          <a:blip r:embed="rId11"/>
          <a:srcRect/>
          <a:stretch>
            <a:fillRect/>
          </a:stretch>
        </p:blipFill>
        <p:spPr>
          <a:xfrm>
            <a:off x="551180" y="394018"/>
            <a:ext cx="1735455" cy="132143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2" presetClass="entr" presetSubtype="2" decel="10000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1+#ppt_w/2"/>
                                          </p:val>
                                        </p:tav>
                                        <p:tav tm="100000">
                                          <p:val>
                                            <p:strVal val="#ppt_x"/>
                                          </p:val>
                                        </p:tav>
                                      </p:tavLst>
                                    </p:anim>
                                    <p:anim calcmode="lin" valueType="num">
                                      <p:cBhvr additive="base">
                                        <p:cTn id="12" dur="750" fill="hold"/>
                                        <p:tgtEl>
                                          <p:spTgt spid="12"/>
                                        </p:tgtEl>
                                        <p:attrNameLst>
                                          <p:attrName>ppt_y</p:attrName>
                                        </p:attrNameLst>
                                      </p:cBhvr>
                                      <p:tavLst>
                                        <p:tav tm="0">
                                          <p:val>
                                            <p:strVal val="#ppt_y"/>
                                          </p:val>
                                        </p:tav>
                                        <p:tav tm="100000">
                                          <p:val>
                                            <p:strVal val="#ppt_y"/>
                                          </p:val>
                                        </p:tav>
                                      </p:tavLst>
                                    </p:anim>
                                  </p:childTnLst>
                                </p:cTn>
                              </p:par>
                            </p:childTnLst>
                          </p:cTn>
                        </p:par>
                        <p:par>
                          <p:cTn id="13" fill="hold">
                            <p:stCondLst>
                              <p:cond delay="3000"/>
                            </p:stCondLst>
                            <p:childTnLst>
                              <p:par>
                                <p:cTn id="14" presetID="42"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1000"/>
                                        <p:tgtEl>
                                          <p:spTgt spid="21"/>
                                        </p:tgtEl>
                                      </p:cBhvr>
                                    </p:animEffect>
                                    <p:anim calcmode="lin" valueType="num">
                                      <p:cBhvr>
                                        <p:cTn id="17" dur="1000" fill="hold"/>
                                        <p:tgtEl>
                                          <p:spTgt spid="21"/>
                                        </p:tgtEl>
                                        <p:attrNameLst>
                                          <p:attrName>ppt_x</p:attrName>
                                        </p:attrNameLst>
                                      </p:cBhvr>
                                      <p:tavLst>
                                        <p:tav tm="0">
                                          <p:val>
                                            <p:strVal val="#ppt_x"/>
                                          </p:val>
                                        </p:tav>
                                        <p:tav tm="100000">
                                          <p:val>
                                            <p:strVal val="#ppt_x"/>
                                          </p:val>
                                        </p:tav>
                                      </p:tavLst>
                                    </p:anim>
                                    <p:anim calcmode="lin" valueType="num">
                                      <p:cBhvr>
                                        <p:cTn id="1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圆角 16"/>
          <p:cNvSpPr/>
          <p:nvPr/>
        </p:nvSpPr>
        <p:spPr>
          <a:xfrm>
            <a:off x="0" y="0"/>
            <a:ext cx="12192000" cy="6858000"/>
          </a:xfrm>
          <a:prstGeom prst="roundRect">
            <a:avLst>
              <a:gd name="adj" fmla="val 0"/>
            </a:avLst>
          </a:prstGeom>
          <a:solidFill>
            <a:srgbClr val="FFFCF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图片包含 黑暗, 鸟, 鱼, 轮子&#10;&#10;描述已自动生成"/>
          <p:cNvPicPr>
            <a:picLocks noChangeAspect="1"/>
          </p:cNvPicPr>
          <p:nvPr/>
        </p:nvPicPr>
        <p:blipFill rotWithShape="1">
          <a:blip r:embed="rId2">
            <a:extLst>
              <a:ext uri="{28A0092B-C50C-407E-A947-70E740481C1C}">
                <a14:useLocalDpi xmlns:a14="http://schemas.microsoft.com/office/drawing/2010/main" val="0"/>
              </a:ext>
            </a:extLst>
          </a:blip>
          <a:srcRect l="53378"/>
          <a:stretch>
            <a:fillRect/>
          </a:stretch>
        </p:blipFill>
        <p:spPr>
          <a:xfrm>
            <a:off x="10510903" y="4848377"/>
            <a:ext cx="3129336" cy="3768853"/>
          </a:xfrm>
          <a:prstGeom prst="rect">
            <a:avLst/>
          </a:prstGeom>
        </p:spPr>
      </p:pic>
      <p:pic>
        <p:nvPicPr>
          <p:cNvPr id="5" name="图片 4" descr="黑暗里有树&#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r="61406" b="50692"/>
          <a:stretch>
            <a:fillRect/>
          </a:stretch>
        </p:blipFill>
        <p:spPr>
          <a:xfrm>
            <a:off x="7734726" y="5154658"/>
            <a:ext cx="4705350" cy="3167421"/>
          </a:xfrm>
          <a:prstGeom prst="rect">
            <a:avLst/>
          </a:prstGeom>
        </p:spPr>
      </p:pic>
      <p:pic>
        <p:nvPicPr>
          <p:cNvPr id="8" name="图片 7" descr="黑暗中的树&#10;&#10;中度可信度描述已自动生成"/>
          <p:cNvPicPr>
            <a:picLocks noChangeAspect="1"/>
          </p:cNvPicPr>
          <p:nvPr/>
        </p:nvPicPr>
        <p:blipFill rotWithShape="1">
          <a:blip r:embed="rId4">
            <a:extLst>
              <a:ext uri="{28A0092B-C50C-407E-A947-70E740481C1C}">
                <a14:useLocalDpi xmlns:a14="http://schemas.microsoft.com/office/drawing/2010/main" val="0"/>
              </a:ext>
            </a:extLst>
          </a:blip>
          <a:srcRect r="52074"/>
          <a:stretch>
            <a:fillRect/>
          </a:stretch>
        </p:blipFill>
        <p:spPr>
          <a:xfrm>
            <a:off x="11214358" y="5330656"/>
            <a:ext cx="3214314" cy="2815427"/>
          </a:xfrm>
          <a:prstGeom prst="rect">
            <a:avLst/>
          </a:prstGeom>
        </p:spPr>
      </p:pic>
      <p:pic>
        <p:nvPicPr>
          <p:cNvPr id="16" name="图片 15" descr="图片包含 黑暗, 烟, 蛋糕&#10;&#10;描述已自动生成"/>
          <p:cNvPicPr>
            <a:picLocks noChangeAspect="1"/>
          </p:cNvPicPr>
          <p:nvPr/>
        </p:nvPicPr>
        <p:blipFill rotWithShape="1">
          <a:blip r:embed="rId5">
            <a:extLst>
              <a:ext uri="{28A0092B-C50C-407E-A947-70E740481C1C}">
                <a14:useLocalDpi xmlns:a14="http://schemas.microsoft.com/office/drawing/2010/main" val="0"/>
              </a:ext>
            </a:extLst>
          </a:blip>
          <a:srcRect l="52651"/>
          <a:stretch>
            <a:fillRect/>
          </a:stretch>
        </p:blipFill>
        <p:spPr>
          <a:xfrm rot="11700000">
            <a:off x="-441884" y="-1412856"/>
            <a:ext cx="2622551" cy="2825712"/>
          </a:xfrm>
          <a:prstGeom prst="rect">
            <a:avLst/>
          </a:prstGeom>
        </p:spPr>
      </p:pic>
      <p:pic>
        <p:nvPicPr>
          <p:cNvPr id="32" name="图片 31" descr="卡通人物&#10;&#10;低可信度描述已自动生成"/>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l="1852" t="29511" r="66759" b="36970"/>
          <a:stretch>
            <a:fillRect/>
          </a:stretch>
        </p:blipFill>
        <p:spPr>
          <a:xfrm rot="17100000">
            <a:off x="10214294" y="5820225"/>
            <a:ext cx="1943677" cy="2075548"/>
          </a:xfrm>
          <a:custGeom>
            <a:avLst/>
            <a:gdLst>
              <a:gd name="connsiteX0" fmla="*/ 1612900 w 2152650"/>
              <a:gd name="connsiteY0" fmla="*/ 0 h 2298700"/>
              <a:gd name="connsiteX1" fmla="*/ 2152650 w 2152650"/>
              <a:gd name="connsiteY1" fmla="*/ 12700 h 2298700"/>
              <a:gd name="connsiteX2" fmla="*/ 2120900 w 2152650"/>
              <a:gd name="connsiteY2" fmla="*/ 419100 h 2298700"/>
              <a:gd name="connsiteX3" fmla="*/ 2082800 w 2152650"/>
              <a:gd name="connsiteY3" fmla="*/ 787400 h 2298700"/>
              <a:gd name="connsiteX4" fmla="*/ 1974850 w 2152650"/>
              <a:gd name="connsiteY4" fmla="*/ 1270000 h 2298700"/>
              <a:gd name="connsiteX5" fmla="*/ 1879600 w 2152650"/>
              <a:gd name="connsiteY5" fmla="*/ 1581150 h 2298700"/>
              <a:gd name="connsiteX6" fmla="*/ 1574800 w 2152650"/>
              <a:gd name="connsiteY6" fmla="*/ 1860550 h 2298700"/>
              <a:gd name="connsiteX7" fmla="*/ 533400 w 2152650"/>
              <a:gd name="connsiteY7" fmla="*/ 2298700 h 2298700"/>
              <a:gd name="connsiteX8" fmla="*/ 0 w 2152650"/>
              <a:gd name="connsiteY8" fmla="*/ 2184400 h 2298700"/>
              <a:gd name="connsiteX9" fmla="*/ 336550 w 2152650"/>
              <a:gd name="connsiteY9" fmla="*/ 1511300 h 2298700"/>
              <a:gd name="connsiteX10" fmla="*/ 444500 w 2152650"/>
              <a:gd name="connsiteY10" fmla="*/ 1263650 h 2298700"/>
              <a:gd name="connsiteX11" fmla="*/ 603250 w 2152650"/>
              <a:gd name="connsiteY11" fmla="*/ 558800 h 2298700"/>
              <a:gd name="connsiteX12" fmla="*/ 1111250 w 2152650"/>
              <a:gd name="connsiteY12" fmla="*/ 19685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650" h="2298700">
                <a:moveTo>
                  <a:pt x="1612900" y="0"/>
                </a:moveTo>
                <a:lnTo>
                  <a:pt x="2152650" y="12700"/>
                </a:lnTo>
                <a:lnTo>
                  <a:pt x="2120900" y="419100"/>
                </a:lnTo>
                <a:lnTo>
                  <a:pt x="2082800" y="787400"/>
                </a:lnTo>
                <a:lnTo>
                  <a:pt x="1974850" y="1270000"/>
                </a:lnTo>
                <a:lnTo>
                  <a:pt x="1879600" y="1581150"/>
                </a:lnTo>
                <a:lnTo>
                  <a:pt x="1574800" y="1860550"/>
                </a:lnTo>
                <a:lnTo>
                  <a:pt x="533400" y="2298700"/>
                </a:lnTo>
                <a:lnTo>
                  <a:pt x="0" y="2184400"/>
                </a:lnTo>
                <a:lnTo>
                  <a:pt x="336550" y="1511300"/>
                </a:lnTo>
                <a:cubicBezTo>
                  <a:pt x="405141" y="1385549"/>
                  <a:pt x="364952" y="1466135"/>
                  <a:pt x="444500" y="1263650"/>
                </a:cubicBezTo>
                <a:lnTo>
                  <a:pt x="603250" y="558800"/>
                </a:lnTo>
                <a:lnTo>
                  <a:pt x="1111250" y="196850"/>
                </a:lnTo>
                <a:close/>
              </a:path>
            </a:pathLst>
          </a:custGeom>
        </p:spPr>
      </p:pic>
      <p:pic>
        <p:nvPicPr>
          <p:cNvPr id="7" name="图片 6" descr="黑暗中的树&#10;&#10;中度可信度描述已自动生成"/>
          <p:cNvPicPr>
            <a:picLocks noChangeAspect="1"/>
          </p:cNvPicPr>
          <p:nvPr/>
        </p:nvPicPr>
        <p:blipFill rotWithShape="1">
          <a:blip r:embed="rId4">
            <a:extLst>
              <a:ext uri="{28A0092B-C50C-407E-A947-70E740481C1C}">
                <a14:useLocalDpi xmlns:a14="http://schemas.microsoft.com/office/drawing/2010/main" val="0"/>
              </a:ext>
            </a:extLst>
          </a:blip>
          <a:srcRect l="55972"/>
          <a:stretch>
            <a:fillRect/>
          </a:stretch>
        </p:blipFill>
        <p:spPr>
          <a:xfrm>
            <a:off x="-2039203" y="-105354"/>
            <a:ext cx="2997202" cy="2857656"/>
          </a:xfrm>
          <a:prstGeom prst="rect">
            <a:avLst/>
          </a:prstGeom>
        </p:spPr>
      </p:pic>
      <p:pic>
        <p:nvPicPr>
          <p:cNvPr id="4" name="图片 3" descr="黑暗里有树&#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61663" t="57296" r="-257" b="92"/>
          <a:stretch>
            <a:fillRect/>
          </a:stretch>
        </p:blipFill>
        <p:spPr>
          <a:xfrm rot="900000">
            <a:off x="-1102150" y="-1196947"/>
            <a:ext cx="4705350" cy="2737268"/>
          </a:xfrm>
          <a:prstGeom prst="rect">
            <a:avLst/>
          </a:prstGeom>
        </p:spPr>
      </p:pic>
      <p:pic>
        <p:nvPicPr>
          <p:cNvPr id="34" name="图片 33" descr="卡通人物&#10;&#10;低可信度描述已自动生成"/>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l="1852" t="29511" r="66759" b="36970"/>
          <a:stretch>
            <a:fillRect/>
          </a:stretch>
        </p:blipFill>
        <p:spPr>
          <a:xfrm rot="5400000">
            <a:off x="46538" y="-1013726"/>
            <a:ext cx="1371890" cy="1464967"/>
          </a:xfrm>
          <a:custGeom>
            <a:avLst/>
            <a:gdLst>
              <a:gd name="connsiteX0" fmla="*/ 1612900 w 2152650"/>
              <a:gd name="connsiteY0" fmla="*/ 0 h 2298700"/>
              <a:gd name="connsiteX1" fmla="*/ 2152650 w 2152650"/>
              <a:gd name="connsiteY1" fmla="*/ 12700 h 2298700"/>
              <a:gd name="connsiteX2" fmla="*/ 2120900 w 2152650"/>
              <a:gd name="connsiteY2" fmla="*/ 419100 h 2298700"/>
              <a:gd name="connsiteX3" fmla="*/ 2082800 w 2152650"/>
              <a:gd name="connsiteY3" fmla="*/ 787400 h 2298700"/>
              <a:gd name="connsiteX4" fmla="*/ 1974850 w 2152650"/>
              <a:gd name="connsiteY4" fmla="*/ 1270000 h 2298700"/>
              <a:gd name="connsiteX5" fmla="*/ 1879600 w 2152650"/>
              <a:gd name="connsiteY5" fmla="*/ 1581150 h 2298700"/>
              <a:gd name="connsiteX6" fmla="*/ 1574800 w 2152650"/>
              <a:gd name="connsiteY6" fmla="*/ 1860550 h 2298700"/>
              <a:gd name="connsiteX7" fmla="*/ 533400 w 2152650"/>
              <a:gd name="connsiteY7" fmla="*/ 2298700 h 2298700"/>
              <a:gd name="connsiteX8" fmla="*/ 0 w 2152650"/>
              <a:gd name="connsiteY8" fmla="*/ 2184400 h 2298700"/>
              <a:gd name="connsiteX9" fmla="*/ 336550 w 2152650"/>
              <a:gd name="connsiteY9" fmla="*/ 1511300 h 2298700"/>
              <a:gd name="connsiteX10" fmla="*/ 444500 w 2152650"/>
              <a:gd name="connsiteY10" fmla="*/ 1263650 h 2298700"/>
              <a:gd name="connsiteX11" fmla="*/ 603250 w 2152650"/>
              <a:gd name="connsiteY11" fmla="*/ 558800 h 2298700"/>
              <a:gd name="connsiteX12" fmla="*/ 1111250 w 2152650"/>
              <a:gd name="connsiteY12" fmla="*/ 19685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650" h="2298700">
                <a:moveTo>
                  <a:pt x="1612900" y="0"/>
                </a:moveTo>
                <a:lnTo>
                  <a:pt x="2152650" y="12700"/>
                </a:lnTo>
                <a:lnTo>
                  <a:pt x="2120900" y="419100"/>
                </a:lnTo>
                <a:lnTo>
                  <a:pt x="2082800" y="787400"/>
                </a:lnTo>
                <a:lnTo>
                  <a:pt x="1974850" y="1270000"/>
                </a:lnTo>
                <a:lnTo>
                  <a:pt x="1879600" y="1581150"/>
                </a:lnTo>
                <a:lnTo>
                  <a:pt x="1574800" y="1860550"/>
                </a:lnTo>
                <a:lnTo>
                  <a:pt x="533400" y="2298700"/>
                </a:lnTo>
                <a:lnTo>
                  <a:pt x="0" y="2184400"/>
                </a:lnTo>
                <a:lnTo>
                  <a:pt x="336550" y="1511300"/>
                </a:lnTo>
                <a:cubicBezTo>
                  <a:pt x="405141" y="1385549"/>
                  <a:pt x="364952" y="1466135"/>
                  <a:pt x="444500" y="1263650"/>
                </a:cubicBezTo>
                <a:lnTo>
                  <a:pt x="603250" y="558800"/>
                </a:lnTo>
                <a:lnTo>
                  <a:pt x="1111250" y="196850"/>
                </a:lnTo>
                <a:close/>
              </a:path>
            </a:pathLst>
          </a:custGeom>
        </p:spPr>
      </p:pic>
      <p:sp>
        <p:nvSpPr>
          <p:cNvPr id="14" name="文本框 13"/>
          <p:cNvSpPr txBox="1"/>
          <p:nvPr/>
        </p:nvSpPr>
        <p:spPr>
          <a:xfrm>
            <a:off x="4798374" y="111425"/>
            <a:ext cx="2595251" cy="521970"/>
          </a:xfrm>
          <a:prstGeom prst="rect">
            <a:avLst/>
          </a:prstGeom>
          <a:noFill/>
        </p:spPr>
        <p:txBody>
          <a:bodyPr wrap="square" rtlCol="0">
            <a:spAutoFit/>
          </a:bodyPr>
          <a:lstStyle/>
          <a:p>
            <a:pPr algn="dist"/>
            <a:r>
              <a:rPr lang="zh-CN" altLang="en-US" sz="2800" dirty="0">
                <a:solidFill>
                  <a:schemeClr val="tx1">
                    <a:lumMod val="75000"/>
                    <a:lumOff val="25000"/>
                  </a:schemeClr>
                </a:solidFill>
                <a:latin typeface="汉仪润圆-55W" panose="00020600040101010101" pitchFamily="18" charset="-122"/>
                <a:ea typeface="汉仪润圆-55W" panose="00020600040101010101" pitchFamily="18" charset="-122"/>
              </a:rPr>
              <a:t>个人防护指南</a:t>
            </a:r>
          </a:p>
        </p:txBody>
      </p:sp>
      <p:sp>
        <p:nvSpPr>
          <p:cNvPr id="15" name="iconfont-1187-868615"/>
          <p:cNvSpPr>
            <a:spLocks noChangeAspect="1"/>
          </p:cNvSpPr>
          <p:nvPr/>
        </p:nvSpPr>
        <p:spPr bwMode="auto">
          <a:xfrm>
            <a:off x="2294573" y="2293379"/>
            <a:ext cx="451349" cy="495747"/>
          </a:xfrm>
          <a:custGeom>
            <a:avLst/>
            <a:gdLst>
              <a:gd name="connsiteX0" fmla="*/ 157109 w 552386"/>
              <a:gd name="connsiteY0" fmla="*/ 260500 h 606722"/>
              <a:gd name="connsiteX1" fmla="*/ 147053 w 552386"/>
              <a:gd name="connsiteY1" fmla="*/ 263432 h 606722"/>
              <a:gd name="connsiteX2" fmla="*/ 143048 w 552386"/>
              <a:gd name="connsiteY2" fmla="*/ 270896 h 606722"/>
              <a:gd name="connsiteX3" fmla="*/ 146163 w 552386"/>
              <a:gd name="connsiteY3" fmla="*/ 277115 h 606722"/>
              <a:gd name="connsiteX4" fmla="*/ 153816 w 552386"/>
              <a:gd name="connsiteY4" fmla="*/ 279603 h 606722"/>
              <a:gd name="connsiteX5" fmla="*/ 159957 w 552386"/>
              <a:gd name="connsiteY5" fmla="*/ 278626 h 606722"/>
              <a:gd name="connsiteX6" fmla="*/ 165475 w 552386"/>
              <a:gd name="connsiteY6" fmla="*/ 276138 h 606722"/>
              <a:gd name="connsiteX7" fmla="*/ 168590 w 552386"/>
              <a:gd name="connsiteY7" fmla="*/ 273117 h 606722"/>
              <a:gd name="connsiteX8" fmla="*/ 169836 w 552386"/>
              <a:gd name="connsiteY8" fmla="*/ 269740 h 606722"/>
              <a:gd name="connsiteX9" fmla="*/ 169836 w 552386"/>
              <a:gd name="connsiteY9" fmla="*/ 262899 h 606722"/>
              <a:gd name="connsiteX10" fmla="*/ 163428 w 552386"/>
              <a:gd name="connsiteY10" fmla="*/ 261211 h 606722"/>
              <a:gd name="connsiteX11" fmla="*/ 157109 w 552386"/>
              <a:gd name="connsiteY11" fmla="*/ 260500 h 606722"/>
              <a:gd name="connsiteX12" fmla="*/ 279621 w 552386"/>
              <a:gd name="connsiteY12" fmla="*/ 236242 h 606722"/>
              <a:gd name="connsiteX13" fmla="*/ 269741 w 552386"/>
              <a:gd name="connsiteY13" fmla="*/ 239973 h 606722"/>
              <a:gd name="connsiteX14" fmla="*/ 262621 w 552386"/>
              <a:gd name="connsiteY14" fmla="*/ 249747 h 606722"/>
              <a:gd name="connsiteX15" fmla="*/ 262621 w 552386"/>
              <a:gd name="connsiteY15" fmla="*/ 266097 h 606722"/>
              <a:gd name="connsiteX16" fmla="*/ 278286 w 552386"/>
              <a:gd name="connsiteY16" fmla="*/ 275426 h 606722"/>
              <a:gd name="connsiteX17" fmla="*/ 291369 w 552386"/>
              <a:gd name="connsiteY17" fmla="*/ 270184 h 606722"/>
              <a:gd name="connsiteX18" fmla="*/ 296354 w 552386"/>
              <a:gd name="connsiteY18" fmla="*/ 256323 h 606722"/>
              <a:gd name="connsiteX19" fmla="*/ 295018 w 552386"/>
              <a:gd name="connsiteY19" fmla="*/ 248592 h 606722"/>
              <a:gd name="connsiteX20" fmla="*/ 291547 w 552386"/>
              <a:gd name="connsiteY20" fmla="*/ 242106 h 606722"/>
              <a:gd name="connsiteX21" fmla="*/ 286296 w 552386"/>
              <a:gd name="connsiteY21" fmla="*/ 237841 h 606722"/>
              <a:gd name="connsiteX22" fmla="*/ 279621 w 552386"/>
              <a:gd name="connsiteY22" fmla="*/ 236242 h 606722"/>
              <a:gd name="connsiteX23" fmla="*/ 395817 w 552386"/>
              <a:gd name="connsiteY23" fmla="*/ 208521 h 606722"/>
              <a:gd name="connsiteX24" fmla="*/ 423669 w 552386"/>
              <a:gd name="connsiteY24" fmla="*/ 215452 h 606722"/>
              <a:gd name="connsiteX25" fmla="*/ 440398 w 552386"/>
              <a:gd name="connsiteY25" fmla="*/ 233311 h 606722"/>
              <a:gd name="connsiteX26" fmla="*/ 408364 w 552386"/>
              <a:gd name="connsiteY26" fmla="*/ 242996 h 606722"/>
              <a:gd name="connsiteX27" fmla="*/ 395639 w 552386"/>
              <a:gd name="connsiteY27" fmla="*/ 236243 h 606722"/>
              <a:gd name="connsiteX28" fmla="*/ 384160 w 552386"/>
              <a:gd name="connsiteY28" fmla="*/ 241396 h 606722"/>
              <a:gd name="connsiteX29" fmla="*/ 379532 w 552386"/>
              <a:gd name="connsiteY29" fmla="*/ 255879 h 606722"/>
              <a:gd name="connsiteX30" fmla="*/ 384160 w 552386"/>
              <a:gd name="connsiteY30" fmla="*/ 270274 h 606722"/>
              <a:gd name="connsiteX31" fmla="*/ 395639 w 552386"/>
              <a:gd name="connsiteY31" fmla="*/ 275427 h 606722"/>
              <a:gd name="connsiteX32" fmla="*/ 408364 w 552386"/>
              <a:gd name="connsiteY32" fmla="*/ 268674 h 606722"/>
              <a:gd name="connsiteX33" fmla="*/ 440398 w 552386"/>
              <a:gd name="connsiteY33" fmla="*/ 278359 h 606722"/>
              <a:gd name="connsiteX34" fmla="*/ 423669 w 552386"/>
              <a:gd name="connsiteY34" fmla="*/ 296219 h 606722"/>
              <a:gd name="connsiteX35" fmla="*/ 395817 w 552386"/>
              <a:gd name="connsiteY35" fmla="*/ 303149 h 606722"/>
              <a:gd name="connsiteX36" fmla="*/ 374282 w 552386"/>
              <a:gd name="connsiteY36" fmla="*/ 299239 h 606722"/>
              <a:gd name="connsiteX37" fmla="*/ 358621 w 552386"/>
              <a:gd name="connsiteY37" fmla="*/ 288844 h 606722"/>
              <a:gd name="connsiteX38" fmla="*/ 349011 w 552386"/>
              <a:gd name="connsiteY38" fmla="*/ 273739 h 606722"/>
              <a:gd name="connsiteX39" fmla="*/ 345629 w 552386"/>
              <a:gd name="connsiteY39" fmla="*/ 255879 h 606722"/>
              <a:gd name="connsiteX40" fmla="*/ 349011 w 552386"/>
              <a:gd name="connsiteY40" fmla="*/ 237931 h 606722"/>
              <a:gd name="connsiteX41" fmla="*/ 358621 w 552386"/>
              <a:gd name="connsiteY41" fmla="*/ 222826 h 606722"/>
              <a:gd name="connsiteX42" fmla="*/ 374282 w 552386"/>
              <a:gd name="connsiteY42" fmla="*/ 212431 h 606722"/>
              <a:gd name="connsiteX43" fmla="*/ 395817 w 552386"/>
              <a:gd name="connsiteY43" fmla="*/ 208521 h 606722"/>
              <a:gd name="connsiteX44" fmla="*/ 157287 w 552386"/>
              <a:gd name="connsiteY44" fmla="*/ 208521 h 606722"/>
              <a:gd name="connsiteX45" fmla="*/ 191018 w 552386"/>
              <a:gd name="connsiteY45" fmla="*/ 218206 h 606722"/>
              <a:gd name="connsiteX46" fmla="*/ 202766 w 552386"/>
              <a:gd name="connsiteY46" fmla="*/ 247350 h 606722"/>
              <a:gd name="connsiteX47" fmla="*/ 202766 w 552386"/>
              <a:gd name="connsiteY47" fmla="*/ 265031 h 606722"/>
              <a:gd name="connsiteX48" fmla="*/ 204190 w 552386"/>
              <a:gd name="connsiteY48" fmla="*/ 271517 h 606722"/>
              <a:gd name="connsiteX49" fmla="*/ 209085 w 552386"/>
              <a:gd name="connsiteY49" fmla="*/ 273650 h 606722"/>
              <a:gd name="connsiteX50" fmla="*/ 209085 w 552386"/>
              <a:gd name="connsiteY50" fmla="*/ 301372 h 606722"/>
              <a:gd name="connsiteX51" fmla="*/ 201520 w 552386"/>
              <a:gd name="connsiteY51" fmla="*/ 302705 h 606722"/>
              <a:gd name="connsiteX52" fmla="*/ 195112 w 552386"/>
              <a:gd name="connsiteY52" fmla="*/ 303149 h 606722"/>
              <a:gd name="connsiteX53" fmla="*/ 181673 w 552386"/>
              <a:gd name="connsiteY53" fmla="*/ 299950 h 606722"/>
              <a:gd name="connsiteX54" fmla="*/ 175710 w 552386"/>
              <a:gd name="connsiteY54" fmla="*/ 290532 h 606722"/>
              <a:gd name="connsiteX55" fmla="*/ 174998 w 552386"/>
              <a:gd name="connsiteY55" fmla="*/ 287244 h 606722"/>
              <a:gd name="connsiteX56" fmla="*/ 160936 w 552386"/>
              <a:gd name="connsiteY56" fmla="*/ 299062 h 606722"/>
              <a:gd name="connsiteX57" fmla="*/ 143938 w 552386"/>
              <a:gd name="connsiteY57" fmla="*/ 303149 h 606722"/>
              <a:gd name="connsiteX58" fmla="*/ 131300 w 552386"/>
              <a:gd name="connsiteY58" fmla="*/ 300928 h 606722"/>
              <a:gd name="connsiteX59" fmla="*/ 121154 w 552386"/>
              <a:gd name="connsiteY59" fmla="*/ 294708 h 606722"/>
              <a:gd name="connsiteX60" fmla="*/ 114479 w 552386"/>
              <a:gd name="connsiteY60" fmla="*/ 285467 h 606722"/>
              <a:gd name="connsiteX61" fmla="*/ 111987 w 552386"/>
              <a:gd name="connsiteY61" fmla="*/ 273828 h 606722"/>
              <a:gd name="connsiteX62" fmla="*/ 114924 w 552386"/>
              <a:gd name="connsiteY62" fmla="*/ 261211 h 606722"/>
              <a:gd name="connsiteX63" fmla="*/ 123112 w 552386"/>
              <a:gd name="connsiteY63" fmla="*/ 251348 h 606722"/>
              <a:gd name="connsiteX64" fmla="*/ 135572 w 552386"/>
              <a:gd name="connsiteY64" fmla="*/ 244951 h 606722"/>
              <a:gd name="connsiteX65" fmla="*/ 151413 w 552386"/>
              <a:gd name="connsiteY65" fmla="*/ 242640 h 606722"/>
              <a:gd name="connsiteX66" fmla="*/ 169836 w 552386"/>
              <a:gd name="connsiteY66" fmla="*/ 246106 h 606722"/>
              <a:gd name="connsiteX67" fmla="*/ 169836 w 552386"/>
              <a:gd name="connsiteY67" fmla="*/ 243351 h 606722"/>
              <a:gd name="connsiteX68" fmla="*/ 166098 w 552386"/>
              <a:gd name="connsiteY68" fmla="*/ 233844 h 606722"/>
              <a:gd name="connsiteX69" fmla="*/ 153994 w 552386"/>
              <a:gd name="connsiteY69" fmla="*/ 230734 h 606722"/>
              <a:gd name="connsiteX70" fmla="*/ 139577 w 552386"/>
              <a:gd name="connsiteY70" fmla="*/ 233222 h 606722"/>
              <a:gd name="connsiteX71" fmla="*/ 125693 w 552386"/>
              <a:gd name="connsiteY71" fmla="*/ 240597 h 606722"/>
              <a:gd name="connsiteX72" fmla="*/ 116170 w 552386"/>
              <a:gd name="connsiteY72" fmla="*/ 220161 h 606722"/>
              <a:gd name="connsiteX73" fmla="*/ 157287 w 552386"/>
              <a:gd name="connsiteY73" fmla="*/ 208521 h 606722"/>
              <a:gd name="connsiteX74" fmla="*/ 229690 w 552386"/>
              <a:gd name="connsiteY74" fmla="*/ 174932 h 606722"/>
              <a:gd name="connsiteX75" fmla="*/ 262621 w 552386"/>
              <a:gd name="connsiteY75" fmla="*/ 174932 h 606722"/>
              <a:gd name="connsiteX76" fmla="*/ 262621 w 552386"/>
              <a:gd name="connsiteY76" fmla="*/ 223802 h 606722"/>
              <a:gd name="connsiteX77" fmla="*/ 273925 w 552386"/>
              <a:gd name="connsiteY77" fmla="*/ 212429 h 606722"/>
              <a:gd name="connsiteX78" fmla="*/ 291102 w 552386"/>
              <a:gd name="connsiteY78" fmla="*/ 208519 h 606722"/>
              <a:gd name="connsiteX79" fmla="*/ 306678 w 552386"/>
              <a:gd name="connsiteY79" fmla="*/ 212162 h 606722"/>
              <a:gd name="connsiteX80" fmla="*/ 319049 w 552386"/>
              <a:gd name="connsiteY80" fmla="*/ 222114 h 606722"/>
              <a:gd name="connsiteX81" fmla="*/ 327238 w 552386"/>
              <a:gd name="connsiteY81" fmla="*/ 237219 h 606722"/>
              <a:gd name="connsiteX82" fmla="*/ 330175 w 552386"/>
              <a:gd name="connsiteY82" fmla="*/ 256145 h 606722"/>
              <a:gd name="connsiteX83" fmla="*/ 326971 w 552386"/>
              <a:gd name="connsiteY83" fmla="*/ 274982 h 606722"/>
              <a:gd name="connsiteX84" fmla="*/ 318070 w 552386"/>
              <a:gd name="connsiteY84" fmla="*/ 289821 h 606722"/>
              <a:gd name="connsiteX85" fmla="*/ 304631 w 552386"/>
              <a:gd name="connsiteY85" fmla="*/ 299595 h 606722"/>
              <a:gd name="connsiteX86" fmla="*/ 287809 w 552386"/>
              <a:gd name="connsiteY86" fmla="*/ 303149 h 606722"/>
              <a:gd name="connsiteX87" fmla="*/ 258260 w 552386"/>
              <a:gd name="connsiteY87" fmla="*/ 287244 h 606722"/>
              <a:gd name="connsiteX88" fmla="*/ 258260 w 552386"/>
              <a:gd name="connsiteY88" fmla="*/ 301372 h 606722"/>
              <a:gd name="connsiteX89" fmla="*/ 229690 w 552386"/>
              <a:gd name="connsiteY89" fmla="*/ 301372 h 606722"/>
              <a:gd name="connsiteX90" fmla="*/ 55274 w 552386"/>
              <a:gd name="connsiteY90" fmla="*/ 91893 h 606722"/>
              <a:gd name="connsiteX91" fmla="*/ 55274 w 552386"/>
              <a:gd name="connsiteY91" fmla="*/ 386055 h 606722"/>
              <a:gd name="connsiteX92" fmla="*/ 497201 w 552386"/>
              <a:gd name="connsiteY92" fmla="*/ 386055 h 606722"/>
              <a:gd name="connsiteX93" fmla="*/ 497201 w 552386"/>
              <a:gd name="connsiteY93" fmla="*/ 91893 h 606722"/>
              <a:gd name="connsiteX94" fmla="*/ 239432 w 552386"/>
              <a:gd name="connsiteY94" fmla="*/ 0 h 606722"/>
              <a:gd name="connsiteX95" fmla="*/ 313042 w 552386"/>
              <a:gd name="connsiteY95" fmla="*/ 0 h 606722"/>
              <a:gd name="connsiteX96" fmla="*/ 313042 w 552386"/>
              <a:gd name="connsiteY96" fmla="*/ 36793 h 606722"/>
              <a:gd name="connsiteX97" fmla="*/ 552386 w 552386"/>
              <a:gd name="connsiteY97" fmla="*/ 36793 h 606722"/>
              <a:gd name="connsiteX98" fmla="*/ 552386 w 552386"/>
              <a:gd name="connsiteY98" fmla="*/ 441244 h 606722"/>
              <a:gd name="connsiteX99" fmla="*/ 393595 w 552386"/>
              <a:gd name="connsiteY99" fmla="*/ 441244 h 606722"/>
              <a:gd name="connsiteX100" fmla="*/ 424748 w 552386"/>
              <a:gd name="connsiteY100" fmla="*/ 606722 h 606722"/>
              <a:gd name="connsiteX101" fmla="*/ 368584 w 552386"/>
              <a:gd name="connsiteY101" fmla="*/ 606722 h 606722"/>
              <a:gd name="connsiteX102" fmla="*/ 337342 w 552386"/>
              <a:gd name="connsiteY102" fmla="*/ 441244 h 606722"/>
              <a:gd name="connsiteX103" fmla="*/ 215044 w 552386"/>
              <a:gd name="connsiteY103" fmla="*/ 441244 h 606722"/>
              <a:gd name="connsiteX104" fmla="*/ 183891 w 552386"/>
              <a:gd name="connsiteY104" fmla="*/ 606722 h 606722"/>
              <a:gd name="connsiteX105" fmla="*/ 127638 w 552386"/>
              <a:gd name="connsiteY105" fmla="*/ 606722 h 606722"/>
              <a:gd name="connsiteX106" fmla="*/ 158880 w 552386"/>
              <a:gd name="connsiteY106" fmla="*/ 441244 h 606722"/>
              <a:gd name="connsiteX107" fmla="*/ 0 w 552386"/>
              <a:gd name="connsiteY107" fmla="*/ 441244 h 606722"/>
              <a:gd name="connsiteX108" fmla="*/ 0 w 552386"/>
              <a:gd name="connsiteY108" fmla="*/ 36793 h 606722"/>
              <a:gd name="connsiteX109" fmla="*/ 239432 w 552386"/>
              <a:gd name="connsiteY109" fmla="*/ 36793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552386" h="606722">
                <a:moveTo>
                  <a:pt x="157109" y="260500"/>
                </a:moveTo>
                <a:cubicBezTo>
                  <a:pt x="153104" y="260500"/>
                  <a:pt x="149722" y="261477"/>
                  <a:pt x="147053" y="263432"/>
                </a:cubicBezTo>
                <a:cubicBezTo>
                  <a:pt x="144383" y="265387"/>
                  <a:pt x="143048" y="267875"/>
                  <a:pt x="143048" y="270896"/>
                </a:cubicBezTo>
                <a:cubicBezTo>
                  <a:pt x="143048" y="273472"/>
                  <a:pt x="144116" y="275516"/>
                  <a:pt x="146163" y="277115"/>
                </a:cubicBezTo>
                <a:cubicBezTo>
                  <a:pt x="148121" y="278803"/>
                  <a:pt x="150701" y="279603"/>
                  <a:pt x="153816" y="279603"/>
                </a:cubicBezTo>
                <a:cubicBezTo>
                  <a:pt x="155774" y="279603"/>
                  <a:pt x="157821" y="279248"/>
                  <a:pt x="159957" y="278626"/>
                </a:cubicBezTo>
                <a:cubicBezTo>
                  <a:pt x="162004" y="278004"/>
                  <a:pt x="163873" y="277115"/>
                  <a:pt x="165475" y="276138"/>
                </a:cubicBezTo>
                <a:cubicBezTo>
                  <a:pt x="166721" y="275160"/>
                  <a:pt x="167789" y="274183"/>
                  <a:pt x="168590" y="273117"/>
                </a:cubicBezTo>
                <a:cubicBezTo>
                  <a:pt x="169391" y="271962"/>
                  <a:pt x="169836" y="270896"/>
                  <a:pt x="169836" y="269740"/>
                </a:cubicBezTo>
                <a:lnTo>
                  <a:pt x="169836" y="262899"/>
                </a:lnTo>
                <a:cubicBezTo>
                  <a:pt x="167878" y="262277"/>
                  <a:pt x="165742" y="261655"/>
                  <a:pt x="163428" y="261211"/>
                </a:cubicBezTo>
                <a:cubicBezTo>
                  <a:pt x="161114" y="260766"/>
                  <a:pt x="158978" y="260500"/>
                  <a:pt x="157109" y="260500"/>
                </a:cubicBezTo>
                <a:close/>
                <a:moveTo>
                  <a:pt x="279621" y="236242"/>
                </a:moveTo>
                <a:cubicBezTo>
                  <a:pt x="276150" y="236242"/>
                  <a:pt x="272857" y="237486"/>
                  <a:pt x="269741" y="239973"/>
                </a:cubicBezTo>
                <a:cubicBezTo>
                  <a:pt x="266626" y="242461"/>
                  <a:pt x="264223" y="245749"/>
                  <a:pt x="262621" y="249747"/>
                </a:cubicBezTo>
                <a:lnTo>
                  <a:pt x="262621" y="266097"/>
                </a:lnTo>
                <a:cubicBezTo>
                  <a:pt x="266893" y="272317"/>
                  <a:pt x="272145" y="275426"/>
                  <a:pt x="278286" y="275426"/>
                </a:cubicBezTo>
                <a:cubicBezTo>
                  <a:pt x="283715" y="275426"/>
                  <a:pt x="288076" y="273649"/>
                  <a:pt x="291369" y="270184"/>
                </a:cubicBezTo>
                <a:cubicBezTo>
                  <a:pt x="294662" y="266719"/>
                  <a:pt x="296354" y="262098"/>
                  <a:pt x="296354" y="256323"/>
                </a:cubicBezTo>
                <a:cubicBezTo>
                  <a:pt x="296354" y="253568"/>
                  <a:pt x="295909" y="250991"/>
                  <a:pt x="295018" y="248592"/>
                </a:cubicBezTo>
                <a:cubicBezTo>
                  <a:pt x="294128" y="246104"/>
                  <a:pt x="292971" y="243972"/>
                  <a:pt x="291547" y="242106"/>
                </a:cubicBezTo>
                <a:cubicBezTo>
                  <a:pt x="290123" y="240329"/>
                  <a:pt x="288343" y="238818"/>
                  <a:pt x="286296" y="237841"/>
                </a:cubicBezTo>
                <a:cubicBezTo>
                  <a:pt x="284338" y="236775"/>
                  <a:pt x="282113" y="236242"/>
                  <a:pt x="279621" y="236242"/>
                </a:cubicBezTo>
                <a:close/>
                <a:moveTo>
                  <a:pt x="395817" y="208521"/>
                </a:moveTo>
                <a:cubicBezTo>
                  <a:pt x="406940" y="208521"/>
                  <a:pt x="416194" y="210831"/>
                  <a:pt x="423669" y="215452"/>
                </a:cubicBezTo>
                <a:cubicBezTo>
                  <a:pt x="431144" y="220072"/>
                  <a:pt x="436750" y="226025"/>
                  <a:pt x="440398" y="233311"/>
                </a:cubicBezTo>
                <a:lnTo>
                  <a:pt x="408364" y="242996"/>
                </a:lnTo>
                <a:cubicBezTo>
                  <a:pt x="405160" y="238464"/>
                  <a:pt x="400978" y="236243"/>
                  <a:pt x="395639" y="236243"/>
                </a:cubicBezTo>
                <a:cubicBezTo>
                  <a:pt x="391100" y="236243"/>
                  <a:pt x="387363" y="237931"/>
                  <a:pt x="384160" y="241396"/>
                </a:cubicBezTo>
                <a:cubicBezTo>
                  <a:pt x="381045" y="244773"/>
                  <a:pt x="379532" y="249571"/>
                  <a:pt x="379532" y="255879"/>
                </a:cubicBezTo>
                <a:cubicBezTo>
                  <a:pt x="379532" y="262099"/>
                  <a:pt x="381045" y="266897"/>
                  <a:pt x="384160" y="270274"/>
                </a:cubicBezTo>
                <a:cubicBezTo>
                  <a:pt x="387363" y="273739"/>
                  <a:pt x="391100" y="275427"/>
                  <a:pt x="395639" y="275427"/>
                </a:cubicBezTo>
                <a:cubicBezTo>
                  <a:pt x="400978" y="275427"/>
                  <a:pt x="405160" y="273206"/>
                  <a:pt x="408364" y="268674"/>
                </a:cubicBezTo>
                <a:lnTo>
                  <a:pt x="440398" y="278359"/>
                </a:lnTo>
                <a:cubicBezTo>
                  <a:pt x="436750" y="285645"/>
                  <a:pt x="431144" y="291598"/>
                  <a:pt x="423669" y="296219"/>
                </a:cubicBezTo>
                <a:cubicBezTo>
                  <a:pt x="416194" y="300839"/>
                  <a:pt x="406940" y="303149"/>
                  <a:pt x="395817" y="303149"/>
                </a:cubicBezTo>
                <a:cubicBezTo>
                  <a:pt x="387719" y="303149"/>
                  <a:pt x="380511" y="301816"/>
                  <a:pt x="374282" y="299239"/>
                </a:cubicBezTo>
                <a:cubicBezTo>
                  <a:pt x="368053" y="296663"/>
                  <a:pt x="362803" y="293198"/>
                  <a:pt x="358621" y="288844"/>
                </a:cubicBezTo>
                <a:cubicBezTo>
                  <a:pt x="354350" y="284490"/>
                  <a:pt x="351146" y="279514"/>
                  <a:pt x="349011" y="273739"/>
                </a:cubicBezTo>
                <a:cubicBezTo>
                  <a:pt x="346786" y="268052"/>
                  <a:pt x="345629" y="262099"/>
                  <a:pt x="345629" y="255879"/>
                </a:cubicBezTo>
                <a:cubicBezTo>
                  <a:pt x="345629" y="249571"/>
                  <a:pt x="346786" y="243618"/>
                  <a:pt x="349011" y="237931"/>
                </a:cubicBezTo>
                <a:cubicBezTo>
                  <a:pt x="351146" y="232156"/>
                  <a:pt x="354350" y="227180"/>
                  <a:pt x="358621" y="222826"/>
                </a:cubicBezTo>
                <a:cubicBezTo>
                  <a:pt x="362803" y="218472"/>
                  <a:pt x="368053" y="215007"/>
                  <a:pt x="374282" y="212431"/>
                </a:cubicBezTo>
                <a:cubicBezTo>
                  <a:pt x="380511" y="209854"/>
                  <a:pt x="387719" y="208521"/>
                  <a:pt x="395817" y="208521"/>
                </a:cubicBezTo>
                <a:close/>
                <a:moveTo>
                  <a:pt x="157287" y="208521"/>
                </a:moveTo>
                <a:cubicBezTo>
                  <a:pt x="171883" y="208521"/>
                  <a:pt x="183097" y="211720"/>
                  <a:pt x="191018" y="218206"/>
                </a:cubicBezTo>
                <a:cubicBezTo>
                  <a:pt x="198850" y="224692"/>
                  <a:pt x="202766" y="234377"/>
                  <a:pt x="202766" y="247350"/>
                </a:cubicBezTo>
                <a:lnTo>
                  <a:pt x="202766" y="265031"/>
                </a:lnTo>
                <a:cubicBezTo>
                  <a:pt x="202766" y="268141"/>
                  <a:pt x="203300" y="270274"/>
                  <a:pt x="204190" y="271517"/>
                </a:cubicBezTo>
                <a:cubicBezTo>
                  <a:pt x="205080" y="272761"/>
                  <a:pt x="206771" y="273472"/>
                  <a:pt x="209085" y="273650"/>
                </a:cubicBezTo>
                <a:lnTo>
                  <a:pt x="209085" y="301372"/>
                </a:lnTo>
                <a:cubicBezTo>
                  <a:pt x="206415" y="301994"/>
                  <a:pt x="203834" y="302438"/>
                  <a:pt x="201520" y="302705"/>
                </a:cubicBezTo>
                <a:cubicBezTo>
                  <a:pt x="199117" y="302971"/>
                  <a:pt x="196981" y="303149"/>
                  <a:pt x="195112" y="303149"/>
                </a:cubicBezTo>
                <a:cubicBezTo>
                  <a:pt x="189238" y="303149"/>
                  <a:pt x="184788" y="302083"/>
                  <a:pt x="181673" y="299950"/>
                </a:cubicBezTo>
                <a:cubicBezTo>
                  <a:pt x="178647" y="297818"/>
                  <a:pt x="176600" y="294619"/>
                  <a:pt x="175710" y="290532"/>
                </a:cubicBezTo>
                <a:lnTo>
                  <a:pt x="174998" y="287244"/>
                </a:lnTo>
                <a:cubicBezTo>
                  <a:pt x="170993" y="292398"/>
                  <a:pt x="166276" y="296396"/>
                  <a:pt x="160936" y="299062"/>
                </a:cubicBezTo>
                <a:cubicBezTo>
                  <a:pt x="155596" y="301816"/>
                  <a:pt x="149989" y="303149"/>
                  <a:pt x="143938" y="303149"/>
                </a:cubicBezTo>
                <a:cubicBezTo>
                  <a:pt x="139399" y="303149"/>
                  <a:pt x="135216" y="302349"/>
                  <a:pt x="131300" y="300928"/>
                </a:cubicBezTo>
                <a:cubicBezTo>
                  <a:pt x="127384" y="299417"/>
                  <a:pt x="123913" y="297374"/>
                  <a:pt x="121154" y="294708"/>
                </a:cubicBezTo>
                <a:cubicBezTo>
                  <a:pt x="118306" y="292131"/>
                  <a:pt x="116081" y="289021"/>
                  <a:pt x="114479" y="285467"/>
                </a:cubicBezTo>
                <a:cubicBezTo>
                  <a:pt x="112788" y="281913"/>
                  <a:pt x="111987" y="278004"/>
                  <a:pt x="111987" y="273828"/>
                </a:cubicBezTo>
                <a:cubicBezTo>
                  <a:pt x="111987" y="269207"/>
                  <a:pt x="112966" y="265031"/>
                  <a:pt x="114924" y="261211"/>
                </a:cubicBezTo>
                <a:cubicBezTo>
                  <a:pt x="116971" y="257390"/>
                  <a:pt x="119641" y="254102"/>
                  <a:pt x="123112" y="251348"/>
                </a:cubicBezTo>
                <a:cubicBezTo>
                  <a:pt x="126583" y="248594"/>
                  <a:pt x="130766" y="246461"/>
                  <a:pt x="135572" y="244951"/>
                </a:cubicBezTo>
                <a:cubicBezTo>
                  <a:pt x="140289" y="243440"/>
                  <a:pt x="145629" y="242640"/>
                  <a:pt x="151413" y="242640"/>
                </a:cubicBezTo>
                <a:cubicBezTo>
                  <a:pt x="158800" y="242640"/>
                  <a:pt x="164941" y="243795"/>
                  <a:pt x="169836" y="246106"/>
                </a:cubicBezTo>
                <a:lnTo>
                  <a:pt x="169836" y="243351"/>
                </a:lnTo>
                <a:cubicBezTo>
                  <a:pt x="169836" y="239086"/>
                  <a:pt x="168590" y="235888"/>
                  <a:pt x="166098" y="233844"/>
                </a:cubicBezTo>
                <a:cubicBezTo>
                  <a:pt x="163606" y="231712"/>
                  <a:pt x="159601" y="230734"/>
                  <a:pt x="153994" y="230734"/>
                </a:cubicBezTo>
                <a:cubicBezTo>
                  <a:pt x="148832" y="230734"/>
                  <a:pt x="144027" y="231534"/>
                  <a:pt x="139577" y="233222"/>
                </a:cubicBezTo>
                <a:cubicBezTo>
                  <a:pt x="135216" y="234910"/>
                  <a:pt x="130588" y="237309"/>
                  <a:pt x="125693" y="240597"/>
                </a:cubicBezTo>
                <a:lnTo>
                  <a:pt x="116170" y="220161"/>
                </a:lnTo>
                <a:cubicBezTo>
                  <a:pt x="128185" y="212431"/>
                  <a:pt x="141891" y="208521"/>
                  <a:pt x="157287" y="208521"/>
                </a:cubicBezTo>
                <a:close/>
                <a:moveTo>
                  <a:pt x="229690" y="174932"/>
                </a:moveTo>
                <a:lnTo>
                  <a:pt x="262621" y="174932"/>
                </a:lnTo>
                <a:lnTo>
                  <a:pt x="262621" y="223802"/>
                </a:lnTo>
                <a:cubicBezTo>
                  <a:pt x="265291" y="218826"/>
                  <a:pt x="269029" y="215005"/>
                  <a:pt x="273925" y="212429"/>
                </a:cubicBezTo>
                <a:cubicBezTo>
                  <a:pt x="278820" y="209852"/>
                  <a:pt x="284516" y="208519"/>
                  <a:pt x="291102" y="208519"/>
                </a:cubicBezTo>
                <a:cubicBezTo>
                  <a:pt x="296621" y="208519"/>
                  <a:pt x="301872" y="209763"/>
                  <a:pt x="306678" y="212162"/>
                </a:cubicBezTo>
                <a:cubicBezTo>
                  <a:pt x="311484" y="214561"/>
                  <a:pt x="315578" y="217938"/>
                  <a:pt x="319049" y="222114"/>
                </a:cubicBezTo>
                <a:cubicBezTo>
                  <a:pt x="322521" y="226379"/>
                  <a:pt x="325280" y="231355"/>
                  <a:pt x="327238" y="237219"/>
                </a:cubicBezTo>
                <a:cubicBezTo>
                  <a:pt x="329196" y="243083"/>
                  <a:pt x="330175" y="249392"/>
                  <a:pt x="330175" y="256145"/>
                </a:cubicBezTo>
                <a:cubicBezTo>
                  <a:pt x="330175" y="262987"/>
                  <a:pt x="329107" y="269295"/>
                  <a:pt x="326971" y="274982"/>
                </a:cubicBezTo>
                <a:cubicBezTo>
                  <a:pt x="324835" y="280669"/>
                  <a:pt x="321898" y="285645"/>
                  <a:pt x="318070" y="289821"/>
                </a:cubicBezTo>
                <a:cubicBezTo>
                  <a:pt x="314332" y="293997"/>
                  <a:pt x="309882" y="297196"/>
                  <a:pt x="304631" y="299595"/>
                </a:cubicBezTo>
                <a:cubicBezTo>
                  <a:pt x="299469" y="301994"/>
                  <a:pt x="293861" y="303149"/>
                  <a:pt x="287809" y="303149"/>
                </a:cubicBezTo>
                <a:cubicBezTo>
                  <a:pt x="274014" y="303149"/>
                  <a:pt x="264223" y="297818"/>
                  <a:pt x="258260" y="287244"/>
                </a:cubicBezTo>
                <a:lnTo>
                  <a:pt x="258260" y="301372"/>
                </a:lnTo>
                <a:lnTo>
                  <a:pt x="229690" y="301372"/>
                </a:lnTo>
                <a:close/>
                <a:moveTo>
                  <a:pt x="55274" y="91893"/>
                </a:moveTo>
                <a:lnTo>
                  <a:pt x="55274" y="386055"/>
                </a:lnTo>
                <a:lnTo>
                  <a:pt x="497201" y="386055"/>
                </a:lnTo>
                <a:lnTo>
                  <a:pt x="497201" y="91893"/>
                </a:lnTo>
                <a:close/>
                <a:moveTo>
                  <a:pt x="239432" y="0"/>
                </a:moveTo>
                <a:lnTo>
                  <a:pt x="313042" y="0"/>
                </a:lnTo>
                <a:lnTo>
                  <a:pt x="313042" y="36793"/>
                </a:lnTo>
                <a:lnTo>
                  <a:pt x="552386" y="36793"/>
                </a:lnTo>
                <a:lnTo>
                  <a:pt x="552386" y="441244"/>
                </a:lnTo>
                <a:lnTo>
                  <a:pt x="393595" y="441244"/>
                </a:lnTo>
                <a:lnTo>
                  <a:pt x="424748" y="606722"/>
                </a:lnTo>
                <a:lnTo>
                  <a:pt x="368584" y="606722"/>
                </a:lnTo>
                <a:lnTo>
                  <a:pt x="337342" y="441244"/>
                </a:lnTo>
                <a:lnTo>
                  <a:pt x="215044" y="441244"/>
                </a:lnTo>
                <a:lnTo>
                  <a:pt x="183891" y="606722"/>
                </a:lnTo>
                <a:lnTo>
                  <a:pt x="127638" y="606722"/>
                </a:lnTo>
                <a:lnTo>
                  <a:pt x="158880" y="441244"/>
                </a:lnTo>
                <a:lnTo>
                  <a:pt x="0" y="441244"/>
                </a:lnTo>
                <a:lnTo>
                  <a:pt x="0" y="36793"/>
                </a:lnTo>
                <a:lnTo>
                  <a:pt x="239432" y="36793"/>
                </a:ln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 name="矩形 11"/>
          <p:cNvSpPr/>
          <p:nvPr/>
        </p:nvSpPr>
        <p:spPr>
          <a:xfrm>
            <a:off x="6429075" y="3294917"/>
            <a:ext cx="4797726" cy="1710918"/>
          </a:xfrm>
          <a:prstGeom prst="rect">
            <a:avLst/>
          </a:prstGeom>
        </p:spPr>
        <p:txBody>
          <a:bodyPr wrap="square">
            <a:spAutoFit/>
          </a:bodyPr>
          <a:lstStyle/>
          <a:p>
            <a:pPr marL="285750" indent="-285750">
              <a:lnSpc>
                <a:spcPct val="150000"/>
              </a:lnSpc>
              <a:buFont typeface="Wingdings" panose="05000000000000000000" pitchFamily="2" charset="2"/>
              <a:buChar char="n"/>
            </a:pPr>
            <a:r>
              <a:rPr lang="zh-CN" altLang="en-US" dirty="0">
                <a:solidFill>
                  <a:schemeClr val="tx1"/>
                </a:solidFill>
                <a:latin typeface="+mn-ea"/>
                <a:cs typeface="阿里巴巴普惠体 R" panose="00020600040101010101" pitchFamily="18" charset="-122"/>
              </a:rPr>
              <a:t>每天开窗通风数次不少于</a:t>
            </a:r>
            <a:r>
              <a:rPr lang="en-US" altLang="zh-CN" dirty="0">
                <a:solidFill>
                  <a:schemeClr val="tx1"/>
                </a:solidFill>
                <a:latin typeface="+mn-ea"/>
                <a:cs typeface="阿里巴巴普惠体 R" panose="00020600040101010101" pitchFamily="18" charset="-122"/>
              </a:rPr>
              <a:t>3</a:t>
            </a:r>
            <a:r>
              <a:rPr lang="zh-CN" altLang="en-US" dirty="0">
                <a:solidFill>
                  <a:schemeClr val="tx1"/>
                </a:solidFill>
                <a:latin typeface="+mn-ea"/>
                <a:cs typeface="阿里巴巴普惠体 R" panose="00020600040101010101" pitchFamily="18" charset="-122"/>
              </a:rPr>
              <a:t>次，每次</a:t>
            </a:r>
            <a:r>
              <a:rPr lang="en-US" altLang="zh-CN" dirty="0">
                <a:solidFill>
                  <a:schemeClr val="tx1"/>
                </a:solidFill>
                <a:latin typeface="+mn-ea"/>
                <a:cs typeface="阿里巴巴普惠体 R" panose="00020600040101010101" pitchFamily="18" charset="-122"/>
              </a:rPr>
              <a:t>20-30</a:t>
            </a:r>
            <a:r>
              <a:rPr lang="zh-CN" altLang="en-US" dirty="0">
                <a:solidFill>
                  <a:schemeClr val="tx1"/>
                </a:solidFill>
                <a:latin typeface="+mn-ea"/>
                <a:cs typeface="阿里巴巴普惠体 R" panose="00020600040101010101" pitchFamily="18" charset="-122"/>
              </a:rPr>
              <a:t>分钟。</a:t>
            </a:r>
            <a:endParaRPr lang="en-US" altLang="zh-CN" dirty="0">
              <a:solidFill>
                <a:schemeClr val="tx1"/>
              </a:solidFill>
              <a:latin typeface="+mn-ea"/>
              <a:cs typeface="阿里巴巴普惠体 R" panose="00020600040101010101" pitchFamily="18" charset="-122"/>
            </a:endParaRPr>
          </a:p>
          <a:p>
            <a:pPr marL="285750" indent="-285750">
              <a:lnSpc>
                <a:spcPct val="150000"/>
              </a:lnSpc>
              <a:buFont typeface="Wingdings" panose="05000000000000000000" pitchFamily="2" charset="2"/>
              <a:buChar char="n"/>
            </a:pPr>
            <a:r>
              <a:rPr lang="zh-CN" altLang="en-US" dirty="0">
                <a:solidFill>
                  <a:schemeClr val="tx1"/>
                </a:solidFill>
                <a:latin typeface="+mn-ea"/>
                <a:cs typeface="阿里巴巴普惠体 R" panose="00020600040101010101" pitchFamily="18" charset="-122"/>
              </a:rPr>
              <a:t>户外空气质量较差时，通风换气频次和时间应适当减少。</a:t>
            </a:r>
          </a:p>
        </p:txBody>
      </p:sp>
      <p:grpSp>
        <p:nvGrpSpPr>
          <p:cNvPr id="9" name="组合 8"/>
          <p:cNvGrpSpPr/>
          <p:nvPr/>
        </p:nvGrpSpPr>
        <p:grpSpPr>
          <a:xfrm>
            <a:off x="6429074" y="2147855"/>
            <a:ext cx="3889291" cy="553998"/>
            <a:chOff x="6429074" y="2147855"/>
            <a:chExt cx="3889291" cy="553998"/>
          </a:xfrm>
        </p:grpSpPr>
        <p:sp>
          <p:nvSpPr>
            <p:cNvPr id="13" name="圆角矩形 12"/>
            <p:cNvSpPr/>
            <p:nvPr/>
          </p:nvSpPr>
          <p:spPr>
            <a:xfrm>
              <a:off x="6431192" y="2185386"/>
              <a:ext cx="3483275" cy="51646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6429074" y="2212788"/>
              <a:ext cx="3889291" cy="461665"/>
            </a:xfrm>
            <a:prstGeom prst="rect">
              <a:avLst/>
            </a:prstGeom>
            <a:noFill/>
            <a:ln>
              <a:noFill/>
            </a:ln>
          </p:spPr>
          <p:txBody>
            <a:bodyPr vert="horz" wrap="square" anchor="ctr">
              <a:spAutoFit/>
            </a:bodyPr>
            <a:lstStyle/>
            <a:p>
              <a:pPr algn="ctr"/>
              <a:r>
                <a:rPr lang="zh-CN" altLang="en-US" sz="2400" dirty="0">
                  <a:solidFill>
                    <a:schemeClr val="tx1"/>
                  </a:solidFill>
                  <a:latin typeface="+mn-ea"/>
                  <a:cs typeface="阿里巴巴普惠体 M" panose="00020600040101010101" pitchFamily="18" charset="-122"/>
                </a:rPr>
                <a:t>保持环境清洁和通风</a:t>
              </a:r>
            </a:p>
          </p:txBody>
        </p:sp>
        <p:sp>
          <p:nvSpPr>
            <p:cNvPr id="10" name="椭圆 9"/>
            <p:cNvSpPr/>
            <p:nvPr/>
          </p:nvSpPr>
          <p:spPr>
            <a:xfrm>
              <a:off x="6429075" y="2184288"/>
              <a:ext cx="516467" cy="5164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6499309" y="2147855"/>
              <a:ext cx="383540" cy="553085"/>
            </a:xfrm>
            <a:prstGeom prst="rect">
              <a:avLst/>
            </a:prstGeom>
            <a:noFill/>
          </p:spPr>
          <p:txBody>
            <a:bodyPr wrap="none" rtlCol="0">
              <a:spAutoFit/>
            </a:bodyPr>
            <a:lstStyle/>
            <a:p>
              <a:r>
                <a:rPr lang="en-US" altLang="zh-CN" sz="3000" dirty="0">
                  <a:solidFill>
                    <a:schemeClr val="bg1"/>
                  </a:solidFill>
                </a:rPr>
                <a:t>2</a:t>
              </a:r>
            </a:p>
          </p:txBody>
        </p:sp>
      </p:grpSp>
      <p:grpSp>
        <p:nvGrpSpPr>
          <p:cNvPr id="19" name="组合 18"/>
          <p:cNvGrpSpPr/>
          <p:nvPr/>
        </p:nvGrpSpPr>
        <p:grpSpPr>
          <a:xfrm>
            <a:off x="911896" y="1616076"/>
            <a:ext cx="4513262" cy="4513262"/>
            <a:chOff x="911896" y="1616076"/>
            <a:chExt cx="4513262" cy="4513262"/>
          </a:xfrm>
        </p:grpSpPr>
        <p:grpSp>
          <p:nvGrpSpPr>
            <p:cNvPr id="20" name="组合 19"/>
            <p:cNvGrpSpPr/>
            <p:nvPr/>
          </p:nvGrpSpPr>
          <p:grpSpPr>
            <a:xfrm>
              <a:off x="911896" y="1616076"/>
              <a:ext cx="4513262" cy="4513262"/>
              <a:chOff x="862012" y="1619250"/>
              <a:chExt cx="4702176" cy="4702176"/>
            </a:xfrm>
            <a:solidFill>
              <a:srgbClr val="02C7FB"/>
            </a:solidFill>
          </p:grpSpPr>
          <p:sp>
            <p:nvSpPr>
              <p:cNvPr id="21" name="椭圆 20"/>
              <p:cNvSpPr/>
              <p:nvPr/>
            </p:nvSpPr>
            <p:spPr>
              <a:xfrm>
                <a:off x="862012" y="1619250"/>
                <a:ext cx="4702176" cy="4702176"/>
              </a:xfrm>
              <a:prstGeom prst="ellipse">
                <a:avLst/>
              </a:prstGeom>
              <a:solidFill>
                <a:schemeClr val="accent5"/>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1054100" y="1811338"/>
                <a:ext cx="4318000" cy="4318000"/>
              </a:xfrm>
              <a:prstGeom prst="ellipse">
                <a:avLst/>
              </a:prstGeom>
              <a:grp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6" name="图片 25"/>
            <p:cNvPicPr>
              <a:picLocks noChangeAspect="1"/>
            </p:cNvPicPr>
            <p:nvPr/>
          </p:nvPicPr>
          <p:blipFill>
            <a:blip r:embed="rId10" cstate="print">
              <a:extLst>
                <a:ext uri="{28A0092B-C50C-407E-A947-70E740481C1C}">
                  <a14:useLocalDpi xmlns:a14="http://schemas.microsoft.com/office/drawing/2010/main" val="0"/>
                </a:ext>
              </a:extLst>
            </a:blip>
            <a:srcRect l="15904" t="1583" r="14960" b="518"/>
            <a:stretch>
              <a:fillRect/>
            </a:stretch>
          </p:blipFill>
          <p:spPr>
            <a:xfrm>
              <a:off x="1099636" y="1800447"/>
              <a:ext cx="4144522" cy="4144522"/>
            </a:xfrm>
            <a:custGeom>
              <a:avLst/>
              <a:gdLst>
                <a:gd name="connsiteX0" fmla="*/ 2072261 w 4144522"/>
                <a:gd name="connsiteY0" fmla="*/ 0 h 4144522"/>
                <a:gd name="connsiteX1" fmla="*/ 4144522 w 4144522"/>
                <a:gd name="connsiteY1" fmla="*/ 2072261 h 4144522"/>
                <a:gd name="connsiteX2" fmla="*/ 2072261 w 4144522"/>
                <a:gd name="connsiteY2" fmla="*/ 4144522 h 4144522"/>
                <a:gd name="connsiteX3" fmla="*/ 0 w 4144522"/>
                <a:gd name="connsiteY3" fmla="*/ 2072261 h 4144522"/>
                <a:gd name="connsiteX4" fmla="*/ 2072261 w 4144522"/>
                <a:gd name="connsiteY4" fmla="*/ 0 h 4144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4522" h="4144522">
                  <a:moveTo>
                    <a:pt x="2072261" y="0"/>
                  </a:moveTo>
                  <a:cubicBezTo>
                    <a:pt x="3216739" y="0"/>
                    <a:pt x="4144522" y="927783"/>
                    <a:pt x="4144522" y="2072261"/>
                  </a:cubicBezTo>
                  <a:cubicBezTo>
                    <a:pt x="4144522" y="3216739"/>
                    <a:pt x="3216739" y="4144522"/>
                    <a:pt x="2072261" y="4144522"/>
                  </a:cubicBezTo>
                  <a:cubicBezTo>
                    <a:pt x="927783" y="4144522"/>
                    <a:pt x="0" y="3216739"/>
                    <a:pt x="0" y="2072261"/>
                  </a:cubicBezTo>
                  <a:cubicBezTo>
                    <a:pt x="0" y="927783"/>
                    <a:pt x="927783" y="0"/>
                    <a:pt x="2072261" y="0"/>
                  </a:cubicBezTo>
                  <a:close/>
                </a:path>
              </a:pathLst>
            </a:custGeom>
          </p:spPr>
        </p:pic>
      </p:grpSp>
      <p:sp>
        <p:nvSpPr>
          <p:cNvPr id="2" name="页脚占位符 1"/>
          <p:cNvSpPr>
            <a:spLocks noGrp="1"/>
          </p:cNvSpPr>
          <p:nvPr>
            <p:ph type="ftr" sz="quarter" idx="11"/>
          </p:nvPr>
        </p:nvSpPr>
        <p:spPr/>
        <p:txBody>
          <a:bodyPr/>
          <a:lstStyle/>
          <a:p>
            <a:r>
              <a:rPr lang="zh-CN" altLang="en-US"/>
              <a:t>蚌埠工商学院</a:t>
            </a:r>
          </a:p>
        </p:txBody>
      </p:sp>
      <p:pic>
        <p:nvPicPr>
          <p:cNvPr id="22" name="图片 21" descr="C:\Users\Yang\Desktop\蚌埠工商学院LOGO竖标透明图层.png蚌埠工商学院LOGO竖标透明图层"/>
          <p:cNvPicPr>
            <a:picLocks noChangeAspect="1"/>
          </p:cNvPicPr>
          <p:nvPr/>
        </p:nvPicPr>
        <p:blipFill>
          <a:blip r:embed="rId11"/>
          <a:srcRect/>
          <a:stretch>
            <a:fillRect/>
          </a:stretch>
        </p:blipFill>
        <p:spPr>
          <a:xfrm>
            <a:off x="551180" y="394018"/>
            <a:ext cx="1735455" cy="132143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par>
                          <p:cTn id="8" fill="hold">
                            <p:stCondLst>
                              <p:cond delay="2000"/>
                            </p:stCondLst>
                            <p:childTnLst>
                              <p:par>
                                <p:cTn id="9" presetID="2" presetClass="entr" presetSubtype="2" decel="10000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1+#ppt_w/2"/>
                                          </p:val>
                                        </p:tav>
                                        <p:tav tm="100000">
                                          <p:val>
                                            <p:strVal val="#ppt_x"/>
                                          </p:val>
                                        </p:tav>
                                      </p:tavLst>
                                    </p:anim>
                                    <p:anim calcmode="lin" valueType="num">
                                      <p:cBhvr additive="base">
                                        <p:cTn id="12" dur="75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3000"/>
                            </p:stCondLst>
                            <p:childTnLst>
                              <p:par>
                                <p:cTn id="14" presetID="42"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圆角 16"/>
          <p:cNvSpPr/>
          <p:nvPr/>
        </p:nvSpPr>
        <p:spPr>
          <a:xfrm>
            <a:off x="0" y="0"/>
            <a:ext cx="12192000" cy="6858000"/>
          </a:xfrm>
          <a:prstGeom prst="roundRect">
            <a:avLst>
              <a:gd name="adj" fmla="val 0"/>
            </a:avLst>
          </a:prstGeom>
          <a:solidFill>
            <a:srgbClr val="FFFCF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图片包含 黑暗, 鸟, 鱼, 轮子&#10;&#10;描述已自动生成"/>
          <p:cNvPicPr>
            <a:picLocks noChangeAspect="1"/>
          </p:cNvPicPr>
          <p:nvPr/>
        </p:nvPicPr>
        <p:blipFill rotWithShape="1">
          <a:blip r:embed="rId2">
            <a:extLst>
              <a:ext uri="{28A0092B-C50C-407E-A947-70E740481C1C}">
                <a14:useLocalDpi xmlns:a14="http://schemas.microsoft.com/office/drawing/2010/main" val="0"/>
              </a:ext>
            </a:extLst>
          </a:blip>
          <a:srcRect l="53378"/>
          <a:stretch>
            <a:fillRect/>
          </a:stretch>
        </p:blipFill>
        <p:spPr>
          <a:xfrm>
            <a:off x="10510903" y="4848377"/>
            <a:ext cx="3129336" cy="3768853"/>
          </a:xfrm>
          <a:prstGeom prst="rect">
            <a:avLst/>
          </a:prstGeom>
        </p:spPr>
      </p:pic>
      <p:pic>
        <p:nvPicPr>
          <p:cNvPr id="5" name="图片 4" descr="黑暗里有树&#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r="61406" b="50692"/>
          <a:stretch>
            <a:fillRect/>
          </a:stretch>
        </p:blipFill>
        <p:spPr>
          <a:xfrm>
            <a:off x="7734726" y="5154658"/>
            <a:ext cx="4705350" cy="3167421"/>
          </a:xfrm>
          <a:prstGeom prst="rect">
            <a:avLst/>
          </a:prstGeom>
        </p:spPr>
      </p:pic>
      <p:pic>
        <p:nvPicPr>
          <p:cNvPr id="8" name="图片 7" descr="黑暗中的树&#10;&#10;中度可信度描述已自动生成"/>
          <p:cNvPicPr>
            <a:picLocks noChangeAspect="1"/>
          </p:cNvPicPr>
          <p:nvPr/>
        </p:nvPicPr>
        <p:blipFill rotWithShape="1">
          <a:blip r:embed="rId4">
            <a:extLst>
              <a:ext uri="{28A0092B-C50C-407E-A947-70E740481C1C}">
                <a14:useLocalDpi xmlns:a14="http://schemas.microsoft.com/office/drawing/2010/main" val="0"/>
              </a:ext>
            </a:extLst>
          </a:blip>
          <a:srcRect r="52074"/>
          <a:stretch>
            <a:fillRect/>
          </a:stretch>
        </p:blipFill>
        <p:spPr>
          <a:xfrm>
            <a:off x="11214358" y="5330656"/>
            <a:ext cx="3214314" cy="2815427"/>
          </a:xfrm>
          <a:prstGeom prst="rect">
            <a:avLst/>
          </a:prstGeom>
        </p:spPr>
      </p:pic>
      <p:pic>
        <p:nvPicPr>
          <p:cNvPr id="16" name="图片 15" descr="图片包含 黑暗, 烟, 蛋糕&#10;&#10;描述已自动生成"/>
          <p:cNvPicPr>
            <a:picLocks noChangeAspect="1"/>
          </p:cNvPicPr>
          <p:nvPr/>
        </p:nvPicPr>
        <p:blipFill rotWithShape="1">
          <a:blip r:embed="rId5">
            <a:extLst>
              <a:ext uri="{28A0092B-C50C-407E-A947-70E740481C1C}">
                <a14:useLocalDpi xmlns:a14="http://schemas.microsoft.com/office/drawing/2010/main" val="0"/>
              </a:ext>
            </a:extLst>
          </a:blip>
          <a:srcRect l="52651"/>
          <a:stretch>
            <a:fillRect/>
          </a:stretch>
        </p:blipFill>
        <p:spPr>
          <a:xfrm rot="11700000">
            <a:off x="-441884" y="-1412856"/>
            <a:ext cx="2622551" cy="2825712"/>
          </a:xfrm>
          <a:prstGeom prst="rect">
            <a:avLst/>
          </a:prstGeom>
        </p:spPr>
      </p:pic>
      <p:pic>
        <p:nvPicPr>
          <p:cNvPr id="32" name="图片 31" descr="卡通人物&#10;&#10;低可信度描述已自动生成"/>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l="1852" t="29511" r="66759" b="36970"/>
          <a:stretch>
            <a:fillRect/>
          </a:stretch>
        </p:blipFill>
        <p:spPr>
          <a:xfrm rot="17100000">
            <a:off x="10214294" y="5820225"/>
            <a:ext cx="1943677" cy="2075548"/>
          </a:xfrm>
          <a:custGeom>
            <a:avLst/>
            <a:gdLst>
              <a:gd name="connsiteX0" fmla="*/ 1612900 w 2152650"/>
              <a:gd name="connsiteY0" fmla="*/ 0 h 2298700"/>
              <a:gd name="connsiteX1" fmla="*/ 2152650 w 2152650"/>
              <a:gd name="connsiteY1" fmla="*/ 12700 h 2298700"/>
              <a:gd name="connsiteX2" fmla="*/ 2120900 w 2152650"/>
              <a:gd name="connsiteY2" fmla="*/ 419100 h 2298700"/>
              <a:gd name="connsiteX3" fmla="*/ 2082800 w 2152650"/>
              <a:gd name="connsiteY3" fmla="*/ 787400 h 2298700"/>
              <a:gd name="connsiteX4" fmla="*/ 1974850 w 2152650"/>
              <a:gd name="connsiteY4" fmla="*/ 1270000 h 2298700"/>
              <a:gd name="connsiteX5" fmla="*/ 1879600 w 2152650"/>
              <a:gd name="connsiteY5" fmla="*/ 1581150 h 2298700"/>
              <a:gd name="connsiteX6" fmla="*/ 1574800 w 2152650"/>
              <a:gd name="connsiteY6" fmla="*/ 1860550 h 2298700"/>
              <a:gd name="connsiteX7" fmla="*/ 533400 w 2152650"/>
              <a:gd name="connsiteY7" fmla="*/ 2298700 h 2298700"/>
              <a:gd name="connsiteX8" fmla="*/ 0 w 2152650"/>
              <a:gd name="connsiteY8" fmla="*/ 2184400 h 2298700"/>
              <a:gd name="connsiteX9" fmla="*/ 336550 w 2152650"/>
              <a:gd name="connsiteY9" fmla="*/ 1511300 h 2298700"/>
              <a:gd name="connsiteX10" fmla="*/ 444500 w 2152650"/>
              <a:gd name="connsiteY10" fmla="*/ 1263650 h 2298700"/>
              <a:gd name="connsiteX11" fmla="*/ 603250 w 2152650"/>
              <a:gd name="connsiteY11" fmla="*/ 558800 h 2298700"/>
              <a:gd name="connsiteX12" fmla="*/ 1111250 w 2152650"/>
              <a:gd name="connsiteY12" fmla="*/ 19685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650" h="2298700">
                <a:moveTo>
                  <a:pt x="1612900" y="0"/>
                </a:moveTo>
                <a:lnTo>
                  <a:pt x="2152650" y="12700"/>
                </a:lnTo>
                <a:lnTo>
                  <a:pt x="2120900" y="419100"/>
                </a:lnTo>
                <a:lnTo>
                  <a:pt x="2082800" y="787400"/>
                </a:lnTo>
                <a:lnTo>
                  <a:pt x="1974850" y="1270000"/>
                </a:lnTo>
                <a:lnTo>
                  <a:pt x="1879600" y="1581150"/>
                </a:lnTo>
                <a:lnTo>
                  <a:pt x="1574800" y="1860550"/>
                </a:lnTo>
                <a:lnTo>
                  <a:pt x="533400" y="2298700"/>
                </a:lnTo>
                <a:lnTo>
                  <a:pt x="0" y="2184400"/>
                </a:lnTo>
                <a:lnTo>
                  <a:pt x="336550" y="1511300"/>
                </a:lnTo>
                <a:cubicBezTo>
                  <a:pt x="405141" y="1385549"/>
                  <a:pt x="364952" y="1466135"/>
                  <a:pt x="444500" y="1263650"/>
                </a:cubicBezTo>
                <a:lnTo>
                  <a:pt x="603250" y="558800"/>
                </a:lnTo>
                <a:lnTo>
                  <a:pt x="1111250" y="196850"/>
                </a:lnTo>
                <a:close/>
              </a:path>
            </a:pathLst>
          </a:custGeom>
        </p:spPr>
      </p:pic>
      <p:pic>
        <p:nvPicPr>
          <p:cNvPr id="7" name="图片 6" descr="黑暗中的树&#10;&#10;中度可信度描述已自动生成"/>
          <p:cNvPicPr>
            <a:picLocks noChangeAspect="1"/>
          </p:cNvPicPr>
          <p:nvPr/>
        </p:nvPicPr>
        <p:blipFill rotWithShape="1">
          <a:blip r:embed="rId4">
            <a:extLst>
              <a:ext uri="{28A0092B-C50C-407E-A947-70E740481C1C}">
                <a14:useLocalDpi xmlns:a14="http://schemas.microsoft.com/office/drawing/2010/main" val="0"/>
              </a:ext>
            </a:extLst>
          </a:blip>
          <a:srcRect l="55972"/>
          <a:stretch>
            <a:fillRect/>
          </a:stretch>
        </p:blipFill>
        <p:spPr>
          <a:xfrm>
            <a:off x="-2039203" y="-105354"/>
            <a:ext cx="2997202" cy="2857656"/>
          </a:xfrm>
          <a:prstGeom prst="rect">
            <a:avLst/>
          </a:prstGeom>
        </p:spPr>
      </p:pic>
      <p:pic>
        <p:nvPicPr>
          <p:cNvPr id="4" name="图片 3" descr="黑暗里有树&#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61663" t="57296" r="-257" b="92"/>
          <a:stretch>
            <a:fillRect/>
          </a:stretch>
        </p:blipFill>
        <p:spPr>
          <a:xfrm rot="900000">
            <a:off x="-1102150" y="-1196947"/>
            <a:ext cx="4705350" cy="2737268"/>
          </a:xfrm>
          <a:prstGeom prst="rect">
            <a:avLst/>
          </a:prstGeom>
        </p:spPr>
      </p:pic>
      <p:pic>
        <p:nvPicPr>
          <p:cNvPr id="34" name="图片 33" descr="卡通人物&#10;&#10;低可信度描述已自动生成"/>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l="1852" t="29511" r="66759" b="36970"/>
          <a:stretch>
            <a:fillRect/>
          </a:stretch>
        </p:blipFill>
        <p:spPr>
          <a:xfrm rot="5400000">
            <a:off x="46538" y="-1013726"/>
            <a:ext cx="1371890" cy="1464967"/>
          </a:xfrm>
          <a:custGeom>
            <a:avLst/>
            <a:gdLst>
              <a:gd name="connsiteX0" fmla="*/ 1612900 w 2152650"/>
              <a:gd name="connsiteY0" fmla="*/ 0 h 2298700"/>
              <a:gd name="connsiteX1" fmla="*/ 2152650 w 2152650"/>
              <a:gd name="connsiteY1" fmla="*/ 12700 h 2298700"/>
              <a:gd name="connsiteX2" fmla="*/ 2120900 w 2152650"/>
              <a:gd name="connsiteY2" fmla="*/ 419100 h 2298700"/>
              <a:gd name="connsiteX3" fmla="*/ 2082800 w 2152650"/>
              <a:gd name="connsiteY3" fmla="*/ 787400 h 2298700"/>
              <a:gd name="connsiteX4" fmla="*/ 1974850 w 2152650"/>
              <a:gd name="connsiteY4" fmla="*/ 1270000 h 2298700"/>
              <a:gd name="connsiteX5" fmla="*/ 1879600 w 2152650"/>
              <a:gd name="connsiteY5" fmla="*/ 1581150 h 2298700"/>
              <a:gd name="connsiteX6" fmla="*/ 1574800 w 2152650"/>
              <a:gd name="connsiteY6" fmla="*/ 1860550 h 2298700"/>
              <a:gd name="connsiteX7" fmla="*/ 533400 w 2152650"/>
              <a:gd name="connsiteY7" fmla="*/ 2298700 h 2298700"/>
              <a:gd name="connsiteX8" fmla="*/ 0 w 2152650"/>
              <a:gd name="connsiteY8" fmla="*/ 2184400 h 2298700"/>
              <a:gd name="connsiteX9" fmla="*/ 336550 w 2152650"/>
              <a:gd name="connsiteY9" fmla="*/ 1511300 h 2298700"/>
              <a:gd name="connsiteX10" fmla="*/ 444500 w 2152650"/>
              <a:gd name="connsiteY10" fmla="*/ 1263650 h 2298700"/>
              <a:gd name="connsiteX11" fmla="*/ 603250 w 2152650"/>
              <a:gd name="connsiteY11" fmla="*/ 558800 h 2298700"/>
              <a:gd name="connsiteX12" fmla="*/ 1111250 w 2152650"/>
              <a:gd name="connsiteY12" fmla="*/ 19685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650" h="2298700">
                <a:moveTo>
                  <a:pt x="1612900" y="0"/>
                </a:moveTo>
                <a:lnTo>
                  <a:pt x="2152650" y="12700"/>
                </a:lnTo>
                <a:lnTo>
                  <a:pt x="2120900" y="419100"/>
                </a:lnTo>
                <a:lnTo>
                  <a:pt x="2082800" y="787400"/>
                </a:lnTo>
                <a:lnTo>
                  <a:pt x="1974850" y="1270000"/>
                </a:lnTo>
                <a:lnTo>
                  <a:pt x="1879600" y="1581150"/>
                </a:lnTo>
                <a:lnTo>
                  <a:pt x="1574800" y="1860550"/>
                </a:lnTo>
                <a:lnTo>
                  <a:pt x="533400" y="2298700"/>
                </a:lnTo>
                <a:lnTo>
                  <a:pt x="0" y="2184400"/>
                </a:lnTo>
                <a:lnTo>
                  <a:pt x="336550" y="1511300"/>
                </a:lnTo>
                <a:cubicBezTo>
                  <a:pt x="405141" y="1385549"/>
                  <a:pt x="364952" y="1466135"/>
                  <a:pt x="444500" y="1263650"/>
                </a:cubicBezTo>
                <a:lnTo>
                  <a:pt x="603250" y="558800"/>
                </a:lnTo>
                <a:lnTo>
                  <a:pt x="1111250" y="196850"/>
                </a:lnTo>
                <a:close/>
              </a:path>
            </a:pathLst>
          </a:custGeom>
        </p:spPr>
      </p:pic>
      <p:sp>
        <p:nvSpPr>
          <p:cNvPr id="14" name="文本框 13"/>
          <p:cNvSpPr txBox="1"/>
          <p:nvPr/>
        </p:nvSpPr>
        <p:spPr>
          <a:xfrm>
            <a:off x="4408170" y="111125"/>
            <a:ext cx="3327400" cy="521970"/>
          </a:xfrm>
          <a:prstGeom prst="rect">
            <a:avLst/>
          </a:prstGeom>
          <a:noFill/>
        </p:spPr>
        <p:txBody>
          <a:bodyPr wrap="square" rtlCol="0">
            <a:spAutoFit/>
          </a:bodyPr>
          <a:lstStyle/>
          <a:p>
            <a:pPr algn="dist"/>
            <a:r>
              <a:rPr lang="zh-CN" altLang="en-US" sz="2800" dirty="0">
                <a:solidFill>
                  <a:schemeClr val="tx1">
                    <a:lumMod val="75000"/>
                    <a:lumOff val="25000"/>
                  </a:schemeClr>
                </a:solidFill>
                <a:latin typeface="汉仪润圆-55W" panose="00020600040101010101" pitchFamily="18" charset="-122"/>
                <a:ea typeface="汉仪润圆-55W" panose="00020600040101010101" pitchFamily="18" charset="-122"/>
              </a:rPr>
              <a:t>戴口罩的正确方式</a:t>
            </a:r>
          </a:p>
        </p:txBody>
      </p:sp>
      <p:sp>
        <p:nvSpPr>
          <p:cNvPr id="15" name="iconfont-1187-868615"/>
          <p:cNvSpPr>
            <a:spLocks noChangeAspect="1"/>
          </p:cNvSpPr>
          <p:nvPr/>
        </p:nvSpPr>
        <p:spPr bwMode="auto">
          <a:xfrm>
            <a:off x="2294573" y="2293379"/>
            <a:ext cx="451349" cy="495747"/>
          </a:xfrm>
          <a:custGeom>
            <a:avLst/>
            <a:gdLst>
              <a:gd name="connsiteX0" fmla="*/ 157109 w 552386"/>
              <a:gd name="connsiteY0" fmla="*/ 260500 h 606722"/>
              <a:gd name="connsiteX1" fmla="*/ 147053 w 552386"/>
              <a:gd name="connsiteY1" fmla="*/ 263432 h 606722"/>
              <a:gd name="connsiteX2" fmla="*/ 143048 w 552386"/>
              <a:gd name="connsiteY2" fmla="*/ 270896 h 606722"/>
              <a:gd name="connsiteX3" fmla="*/ 146163 w 552386"/>
              <a:gd name="connsiteY3" fmla="*/ 277115 h 606722"/>
              <a:gd name="connsiteX4" fmla="*/ 153816 w 552386"/>
              <a:gd name="connsiteY4" fmla="*/ 279603 h 606722"/>
              <a:gd name="connsiteX5" fmla="*/ 159957 w 552386"/>
              <a:gd name="connsiteY5" fmla="*/ 278626 h 606722"/>
              <a:gd name="connsiteX6" fmla="*/ 165475 w 552386"/>
              <a:gd name="connsiteY6" fmla="*/ 276138 h 606722"/>
              <a:gd name="connsiteX7" fmla="*/ 168590 w 552386"/>
              <a:gd name="connsiteY7" fmla="*/ 273117 h 606722"/>
              <a:gd name="connsiteX8" fmla="*/ 169836 w 552386"/>
              <a:gd name="connsiteY8" fmla="*/ 269740 h 606722"/>
              <a:gd name="connsiteX9" fmla="*/ 169836 w 552386"/>
              <a:gd name="connsiteY9" fmla="*/ 262899 h 606722"/>
              <a:gd name="connsiteX10" fmla="*/ 163428 w 552386"/>
              <a:gd name="connsiteY10" fmla="*/ 261211 h 606722"/>
              <a:gd name="connsiteX11" fmla="*/ 157109 w 552386"/>
              <a:gd name="connsiteY11" fmla="*/ 260500 h 606722"/>
              <a:gd name="connsiteX12" fmla="*/ 279621 w 552386"/>
              <a:gd name="connsiteY12" fmla="*/ 236242 h 606722"/>
              <a:gd name="connsiteX13" fmla="*/ 269741 w 552386"/>
              <a:gd name="connsiteY13" fmla="*/ 239973 h 606722"/>
              <a:gd name="connsiteX14" fmla="*/ 262621 w 552386"/>
              <a:gd name="connsiteY14" fmla="*/ 249747 h 606722"/>
              <a:gd name="connsiteX15" fmla="*/ 262621 w 552386"/>
              <a:gd name="connsiteY15" fmla="*/ 266097 h 606722"/>
              <a:gd name="connsiteX16" fmla="*/ 278286 w 552386"/>
              <a:gd name="connsiteY16" fmla="*/ 275426 h 606722"/>
              <a:gd name="connsiteX17" fmla="*/ 291369 w 552386"/>
              <a:gd name="connsiteY17" fmla="*/ 270184 h 606722"/>
              <a:gd name="connsiteX18" fmla="*/ 296354 w 552386"/>
              <a:gd name="connsiteY18" fmla="*/ 256323 h 606722"/>
              <a:gd name="connsiteX19" fmla="*/ 295018 w 552386"/>
              <a:gd name="connsiteY19" fmla="*/ 248592 h 606722"/>
              <a:gd name="connsiteX20" fmla="*/ 291547 w 552386"/>
              <a:gd name="connsiteY20" fmla="*/ 242106 h 606722"/>
              <a:gd name="connsiteX21" fmla="*/ 286296 w 552386"/>
              <a:gd name="connsiteY21" fmla="*/ 237841 h 606722"/>
              <a:gd name="connsiteX22" fmla="*/ 279621 w 552386"/>
              <a:gd name="connsiteY22" fmla="*/ 236242 h 606722"/>
              <a:gd name="connsiteX23" fmla="*/ 395817 w 552386"/>
              <a:gd name="connsiteY23" fmla="*/ 208521 h 606722"/>
              <a:gd name="connsiteX24" fmla="*/ 423669 w 552386"/>
              <a:gd name="connsiteY24" fmla="*/ 215452 h 606722"/>
              <a:gd name="connsiteX25" fmla="*/ 440398 w 552386"/>
              <a:gd name="connsiteY25" fmla="*/ 233311 h 606722"/>
              <a:gd name="connsiteX26" fmla="*/ 408364 w 552386"/>
              <a:gd name="connsiteY26" fmla="*/ 242996 h 606722"/>
              <a:gd name="connsiteX27" fmla="*/ 395639 w 552386"/>
              <a:gd name="connsiteY27" fmla="*/ 236243 h 606722"/>
              <a:gd name="connsiteX28" fmla="*/ 384160 w 552386"/>
              <a:gd name="connsiteY28" fmla="*/ 241396 h 606722"/>
              <a:gd name="connsiteX29" fmla="*/ 379532 w 552386"/>
              <a:gd name="connsiteY29" fmla="*/ 255879 h 606722"/>
              <a:gd name="connsiteX30" fmla="*/ 384160 w 552386"/>
              <a:gd name="connsiteY30" fmla="*/ 270274 h 606722"/>
              <a:gd name="connsiteX31" fmla="*/ 395639 w 552386"/>
              <a:gd name="connsiteY31" fmla="*/ 275427 h 606722"/>
              <a:gd name="connsiteX32" fmla="*/ 408364 w 552386"/>
              <a:gd name="connsiteY32" fmla="*/ 268674 h 606722"/>
              <a:gd name="connsiteX33" fmla="*/ 440398 w 552386"/>
              <a:gd name="connsiteY33" fmla="*/ 278359 h 606722"/>
              <a:gd name="connsiteX34" fmla="*/ 423669 w 552386"/>
              <a:gd name="connsiteY34" fmla="*/ 296219 h 606722"/>
              <a:gd name="connsiteX35" fmla="*/ 395817 w 552386"/>
              <a:gd name="connsiteY35" fmla="*/ 303149 h 606722"/>
              <a:gd name="connsiteX36" fmla="*/ 374282 w 552386"/>
              <a:gd name="connsiteY36" fmla="*/ 299239 h 606722"/>
              <a:gd name="connsiteX37" fmla="*/ 358621 w 552386"/>
              <a:gd name="connsiteY37" fmla="*/ 288844 h 606722"/>
              <a:gd name="connsiteX38" fmla="*/ 349011 w 552386"/>
              <a:gd name="connsiteY38" fmla="*/ 273739 h 606722"/>
              <a:gd name="connsiteX39" fmla="*/ 345629 w 552386"/>
              <a:gd name="connsiteY39" fmla="*/ 255879 h 606722"/>
              <a:gd name="connsiteX40" fmla="*/ 349011 w 552386"/>
              <a:gd name="connsiteY40" fmla="*/ 237931 h 606722"/>
              <a:gd name="connsiteX41" fmla="*/ 358621 w 552386"/>
              <a:gd name="connsiteY41" fmla="*/ 222826 h 606722"/>
              <a:gd name="connsiteX42" fmla="*/ 374282 w 552386"/>
              <a:gd name="connsiteY42" fmla="*/ 212431 h 606722"/>
              <a:gd name="connsiteX43" fmla="*/ 395817 w 552386"/>
              <a:gd name="connsiteY43" fmla="*/ 208521 h 606722"/>
              <a:gd name="connsiteX44" fmla="*/ 157287 w 552386"/>
              <a:gd name="connsiteY44" fmla="*/ 208521 h 606722"/>
              <a:gd name="connsiteX45" fmla="*/ 191018 w 552386"/>
              <a:gd name="connsiteY45" fmla="*/ 218206 h 606722"/>
              <a:gd name="connsiteX46" fmla="*/ 202766 w 552386"/>
              <a:gd name="connsiteY46" fmla="*/ 247350 h 606722"/>
              <a:gd name="connsiteX47" fmla="*/ 202766 w 552386"/>
              <a:gd name="connsiteY47" fmla="*/ 265031 h 606722"/>
              <a:gd name="connsiteX48" fmla="*/ 204190 w 552386"/>
              <a:gd name="connsiteY48" fmla="*/ 271517 h 606722"/>
              <a:gd name="connsiteX49" fmla="*/ 209085 w 552386"/>
              <a:gd name="connsiteY49" fmla="*/ 273650 h 606722"/>
              <a:gd name="connsiteX50" fmla="*/ 209085 w 552386"/>
              <a:gd name="connsiteY50" fmla="*/ 301372 h 606722"/>
              <a:gd name="connsiteX51" fmla="*/ 201520 w 552386"/>
              <a:gd name="connsiteY51" fmla="*/ 302705 h 606722"/>
              <a:gd name="connsiteX52" fmla="*/ 195112 w 552386"/>
              <a:gd name="connsiteY52" fmla="*/ 303149 h 606722"/>
              <a:gd name="connsiteX53" fmla="*/ 181673 w 552386"/>
              <a:gd name="connsiteY53" fmla="*/ 299950 h 606722"/>
              <a:gd name="connsiteX54" fmla="*/ 175710 w 552386"/>
              <a:gd name="connsiteY54" fmla="*/ 290532 h 606722"/>
              <a:gd name="connsiteX55" fmla="*/ 174998 w 552386"/>
              <a:gd name="connsiteY55" fmla="*/ 287244 h 606722"/>
              <a:gd name="connsiteX56" fmla="*/ 160936 w 552386"/>
              <a:gd name="connsiteY56" fmla="*/ 299062 h 606722"/>
              <a:gd name="connsiteX57" fmla="*/ 143938 w 552386"/>
              <a:gd name="connsiteY57" fmla="*/ 303149 h 606722"/>
              <a:gd name="connsiteX58" fmla="*/ 131300 w 552386"/>
              <a:gd name="connsiteY58" fmla="*/ 300928 h 606722"/>
              <a:gd name="connsiteX59" fmla="*/ 121154 w 552386"/>
              <a:gd name="connsiteY59" fmla="*/ 294708 h 606722"/>
              <a:gd name="connsiteX60" fmla="*/ 114479 w 552386"/>
              <a:gd name="connsiteY60" fmla="*/ 285467 h 606722"/>
              <a:gd name="connsiteX61" fmla="*/ 111987 w 552386"/>
              <a:gd name="connsiteY61" fmla="*/ 273828 h 606722"/>
              <a:gd name="connsiteX62" fmla="*/ 114924 w 552386"/>
              <a:gd name="connsiteY62" fmla="*/ 261211 h 606722"/>
              <a:gd name="connsiteX63" fmla="*/ 123112 w 552386"/>
              <a:gd name="connsiteY63" fmla="*/ 251348 h 606722"/>
              <a:gd name="connsiteX64" fmla="*/ 135572 w 552386"/>
              <a:gd name="connsiteY64" fmla="*/ 244951 h 606722"/>
              <a:gd name="connsiteX65" fmla="*/ 151413 w 552386"/>
              <a:gd name="connsiteY65" fmla="*/ 242640 h 606722"/>
              <a:gd name="connsiteX66" fmla="*/ 169836 w 552386"/>
              <a:gd name="connsiteY66" fmla="*/ 246106 h 606722"/>
              <a:gd name="connsiteX67" fmla="*/ 169836 w 552386"/>
              <a:gd name="connsiteY67" fmla="*/ 243351 h 606722"/>
              <a:gd name="connsiteX68" fmla="*/ 166098 w 552386"/>
              <a:gd name="connsiteY68" fmla="*/ 233844 h 606722"/>
              <a:gd name="connsiteX69" fmla="*/ 153994 w 552386"/>
              <a:gd name="connsiteY69" fmla="*/ 230734 h 606722"/>
              <a:gd name="connsiteX70" fmla="*/ 139577 w 552386"/>
              <a:gd name="connsiteY70" fmla="*/ 233222 h 606722"/>
              <a:gd name="connsiteX71" fmla="*/ 125693 w 552386"/>
              <a:gd name="connsiteY71" fmla="*/ 240597 h 606722"/>
              <a:gd name="connsiteX72" fmla="*/ 116170 w 552386"/>
              <a:gd name="connsiteY72" fmla="*/ 220161 h 606722"/>
              <a:gd name="connsiteX73" fmla="*/ 157287 w 552386"/>
              <a:gd name="connsiteY73" fmla="*/ 208521 h 606722"/>
              <a:gd name="connsiteX74" fmla="*/ 229690 w 552386"/>
              <a:gd name="connsiteY74" fmla="*/ 174932 h 606722"/>
              <a:gd name="connsiteX75" fmla="*/ 262621 w 552386"/>
              <a:gd name="connsiteY75" fmla="*/ 174932 h 606722"/>
              <a:gd name="connsiteX76" fmla="*/ 262621 w 552386"/>
              <a:gd name="connsiteY76" fmla="*/ 223802 h 606722"/>
              <a:gd name="connsiteX77" fmla="*/ 273925 w 552386"/>
              <a:gd name="connsiteY77" fmla="*/ 212429 h 606722"/>
              <a:gd name="connsiteX78" fmla="*/ 291102 w 552386"/>
              <a:gd name="connsiteY78" fmla="*/ 208519 h 606722"/>
              <a:gd name="connsiteX79" fmla="*/ 306678 w 552386"/>
              <a:gd name="connsiteY79" fmla="*/ 212162 h 606722"/>
              <a:gd name="connsiteX80" fmla="*/ 319049 w 552386"/>
              <a:gd name="connsiteY80" fmla="*/ 222114 h 606722"/>
              <a:gd name="connsiteX81" fmla="*/ 327238 w 552386"/>
              <a:gd name="connsiteY81" fmla="*/ 237219 h 606722"/>
              <a:gd name="connsiteX82" fmla="*/ 330175 w 552386"/>
              <a:gd name="connsiteY82" fmla="*/ 256145 h 606722"/>
              <a:gd name="connsiteX83" fmla="*/ 326971 w 552386"/>
              <a:gd name="connsiteY83" fmla="*/ 274982 h 606722"/>
              <a:gd name="connsiteX84" fmla="*/ 318070 w 552386"/>
              <a:gd name="connsiteY84" fmla="*/ 289821 h 606722"/>
              <a:gd name="connsiteX85" fmla="*/ 304631 w 552386"/>
              <a:gd name="connsiteY85" fmla="*/ 299595 h 606722"/>
              <a:gd name="connsiteX86" fmla="*/ 287809 w 552386"/>
              <a:gd name="connsiteY86" fmla="*/ 303149 h 606722"/>
              <a:gd name="connsiteX87" fmla="*/ 258260 w 552386"/>
              <a:gd name="connsiteY87" fmla="*/ 287244 h 606722"/>
              <a:gd name="connsiteX88" fmla="*/ 258260 w 552386"/>
              <a:gd name="connsiteY88" fmla="*/ 301372 h 606722"/>
              <a:gd name="connsiteX89" fmla="*/ 229690 w 552386"/>
              <a:gd name="connsiteY89" fmla="*/ 301372 h 606722"/>
              <a:gd name="connsiteX90" fmla="*/ 55274 w 552386"/>
              <a:gd name="connsiteY90" fmla="*/ 91893 h 606722"/>
              <a:gd name="connsiteX91" fmla="*/ 55274 w 552386"/>
              <a:gd name="connsiteY91" fmla="*/ 386055 h 606722"/>
              <a:gd name="connsiteX92" fmla="*/ 497201 w 552386"/>
              <a:gd name="connsiteY92" fmla="*/ 386055 h 606722"/>
              <a:gd name="connsiteX93" fmla="*/ 497201 w 552386"/>
              <a:gd name="connsiteY93" fmla="*/ 91893 h 606722"/>
              <a:gd name="connsiteX94" fmla="*/ 239432 w 552386"/>
              <a:gd name="connsiteY94" fmla="*/ 0 h 606722"/>
              <a:gd name="connsiteX95" fmla="*/ 313042 w 552386"/>
              <a:gd name="connsiteY95" fmla="*/ 0 h 606722"/>
              <a:gd name="connsiteX96" fmla="*/ 313042 w 552386"/>
              <a:gd name="connsiteY96" fmla="*/ 36793 h 606722"/>
              <a:gd name="connsiteX97" fmla="*/ 552386 w 552386"/>
              <a:gd name="connsiteY97" fmla="*/ 36793 h 606722"/>
              <a:gd name="connsiteX98" fmla="*/ 552386 w 552386"/>
              <a:gd name="connsiteY98" fmla="*/ 441244 h 606722"/>
              <a:gd name="connsiteX99" fmla="*/ 393595 w 552386"/>
              <a:gd name="connsiteY99" fmla="*/ 441244 h 606722"/>
              <a:gd name="connsiteX100" fmla="*/ 424748 w 552386"/>
              <a:gd name="connsiteY100" fmla="*/ 606722 h 606722"/>
              <a:gd name="connsiteX101" fmla="*/ 368584 w 552386"/>
              <a:gd name="connsiteY101" fmla="*/ 606722 h 606722"/>
              <a:gd name="connsiteX102" fmla="*/ 337342 w 552386"/>
              <a:gd name="connsiteY102" fmla="*/ 441244 h 606722"/>
              <a:gd name="connsiteX103" fmla="*/ 215044 w 552386"/>
              <a:gd name="connsiteY103" fmla="*/ 441244 h 606722"/>
              <a:gd name="connsiteX104" fmla="*/ 183891 w 552386"/>
              <a:gd name="connsiteY104" fmla="*/ 606722 h 606722"/>
              <a:gd name="connsiteX105" fmla="*/ 127638 w 552386"/>
              <a:gd name="connsiteY105" fmla="*/ 606722 h 606722"/>
              <a:gd name="connsiteX106" fmla="*/ 158880 w 552386"/>
              <a:gd name="connsiteY106" fmla="*/ 441244 h 606722"/>
              <a:gd name="connsiteX107" fmla="*/ 0 w 552386"/>
              <a:gd name="connsiteY107" fmla="*/ 441244 h 606722"/>
              <a:gd name="connsiteX108" fmla="*/ 0 w 552386"/>
              <a:gd name="connsiteY108" fmla="*/ 36793 h 606722"/>
              <a:gd name="connsiteX109" fmla="*/ 239432 w 552386"/>
              <a:gd name="connsiteY109" fmla="*/ 36793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552386" h="606722">
                <a:moveTo>
                  <a:pt x="157109" y="260500"/>
                </a:moveTo>
                <a:cubicBezTo>
                  <a:pt x="153104" y="260500"/>
                  <a:pt x="149722" y="261477"/>
                  <a:pt x="147053" y="263432"/>
                </a:cubicBezTo>
                <a:cubicBezTo>
                  <a:pt x="144383" y="265387"/>
                  <a:pt x="143048" y="267875"/>
                  <a:pt x="143048" y="270896"/>
                </a:cubicBezTo>
                <a:cubicBezTo>
                  <a:pt x="143048" y="273472"/>
                  <a:pt x="144116" y="275516"/>
                  <a:pt x="146163" y="277115"/>
                </a:cubicBezTo>
                <a:cubicBezTo>
                  <a:pt x="148121" y="278803"/>
                  <a:pt x="150701" y="279603"/>
                  <a:pt x="153816" y="279603"/>
                </a:cubicBezTo>
                <a:cubicBezTo>
                  <a:pt x="155774" y="279603"/>
                  <a:pt x="157821" y="279248"/>
                  <a:pt x="159957" y="278626"/>
                </a:cubicBezTo>
                <a:cubicBezTo>
                  <a:pt x="162004" y="278004"/>
                  <a:pt x="163873" y="277115"/>
                  <a:pt x="165475" y="276138"/>
                </a:cubicBezTo>
                <a:cubicBezTo>
                  <a:pt x="166721" y="275160"/>
                  <a:pt x="167789" y="274183"/>
                  <a:pt x="168590" y="273117"/>
                </a:cubicBezTo>
                <a:cubicBezTo>
                  <a:pt x="169391" y="271962"/>
                  <a:pt x="169836" y="270896"/>
                  <a:pt x="169836" y="269740"/>
                </a:cubicBezTo>
                <a:lnTo>
                  <a:pt x="169836" y="262899"/>
                </a:lnTo>
                <a:cubicBezTo>
                  <a:pt x="167878" y="262277"/>
                  <a:pt x="165742" y="261655"/>
                  <a:pt x="163428" y="261211"/>
                </a:cubicBezTo>
                <a:cubicBezTo>
                  <a:pt x="161114" y="260766"/>
                  <a:pt x="158978" y="260500"/>
                  <a:pt x="157109" y="260500"/>
                </a:cubicBezTo>
                <a:close/>
                <a:moveTo>
                  <a:pt x="279621" y="236242"/>
                </a:moveTo>
                <a:cubicBezTo>
                  <a:pt x="276150" y="236242"/>
                  <a:pt x="272857" y="237486"/>
                  <a:pt x="269741" y="239973"/>
                </a:cubicBezTo>
                <a:cubicBezTo>
                  <a:pt x="266626" y="242461"/>
                  <a:pt x="264223" y="245749"/>
                  <a:pt x="262621" y="249747"/>
                </a:cubicBezTo>
                <a:lnTo>
                  <a:pt x="262621" y="266097"/>
                </a:lnTo>
                <a:cubicBezTo>
                  <a:pt x="266893" y="272317"/>
                  <a:pt x="272145" y="275426"/>
                  <a:pt x="278286" y="275426"/>
                </a:cubicBezTo>
                <a:cubicBezTo>
                  <a:pt x="283715" y="275426"/>
                  <a:pt x="288076" y="273649"/>
                  <a:pt x="291369" y="270184"/>
                </a:cubicBezTo>
                <a:cubicBezTo>
                  <a:pt x="294662" y="266719"/>
                  <a:pt x="296354" y="262098"/>
                  <a:pt x="296354" y="256323"/>
                </a:cubicBezTo>
                <a:cubicBezTo>
                  <a:pt x="296354" y="253568"/>
                  <a:pt x="295909" y="250991"/>
                  <a:pt x="295018" y="248592"/>
                </a:cubicBezTo>
                <a:cubicBezTo>
                  <a:pt x="294128" y="246104"/>
                  <a:pt x="292971" y="243972"/>
                  <a:pt x="291547" y="242106"/>
                </a:cubicBezTo>
                <a:cubicBezTo>
                  <a:pt x="290123" y="240329"/>
                  <a:pt x="288343" y="238818"/>
                  <a:pt x="286296" y="237841"/>
                </a:cubicBezTo>
                <a:cubicBezTo>
                  <a:pt x="284338" y="236775"/>
                  <a:pt x="282113" y="236242"/>
                  <a:pt x="279621" y="236242"/>
                </a:cubicBezTo>
                <a:close/>
                <a:moveTo>
                  <a:pt x="395817" y="208521"/>
                </a:moveTo>
                <a:cubicBezTo>
                  <a:pt x="406940" y="208521"/>
                  <a:pt x="416194" y="210831"/>
                  <a:pt x="423669" y="215452"/>
                </a:cubicBezTo>
                <a:cubicBezTo>
                  <a:pt x="431144" y="220072"/>
                  <a:pt x="436750" y="226025"/>
                  <a:pt x="440398" y="233311"/>
                </a:cubicBezTo>
                <a:lnTo>
                  <a:pt x="408364" y="242996"/>
                </a:lnTo>
                <a:cubicBezTo>
                  <a:pt x="405160" y="238464"/>
                  <a:pt x="400978" y="236243"/>
                  <a:pt x="395639" y="236243"/>
                </a:cubicBezTo>
                <a:cubicBezTo>
                  <a:pt x="391100" y="236243"/>
                  <a:pt x="387363" y="237931"/>
                  <a:pt x="384160" y="241396"/>
                </a:cubicBezTo>
                <a:cubicBezTo>
                  <a:pt x="381045" y="244773"/>
                  <a:pt x="379532" y="249571"/>
                  <a:pt x="379532" y="255879"/>
                </a:cubicBezTo>
                <a:cubicBezTo>
                  <a:pt x="379532" y="262099"/>
                  <a:pt x="381045" y="266897"/>
                  <a:pt x="384160" y="270274"/>
                </a:cubicBezTo>
                <a:cubicBezTo>
                  <a:pt x="387363" y="273739"/>
                  <a:pt x="391100" y="275427"/>
                  <a:pt x="395639" y="275427"/>
                </a:cubicBezTo>
                <a:cubicBezTo>
                  <a:pt x="400978" y="275427"/>
                  <a:pt x="405160" y="273206"/>
                  <a:pt x="408364" y="268674"/>
                </a:cubicBezTo>
                <a:lnTo>
                  <a:pt x="440398" y="278359"/>
                </a:lnTo>
                <a:cubicBezTo>
                  <a:pt x="436750" y="285645"/>
                  <a:pt x="431144" y="291598"/>
                  <a:pt x="423669" y="296219"/>
                </a:cubicBezTo>
                <a:cubicBezTo>
                  <a:pt x="416194" y="300839"/>
                  <a:pt x="406940" y="303149"/>
                  <a:pt x="395817" y="303149"/>
                </a:cubicBezTo>
                <a:cubicBezTo>
                  <a:pt x="387719" y="303149"/>
                  <a:pt x="380511" y="301816"/>
                  <a:pt x="374282" y="299239"/>
                </a:cubicBezTo>
                <a:cubicBezTo>
                  <a:pt x="368053" y="296663"/>
                  <a:pt x="362803" y="293198"/>
                  <a:pt x="358621" y="288844"/>
                </a:cubicBezTo>
                <a:cubicBezTo>
                  <a:pt x="354350" y="284490"/>
                  <a:pt x="351146" y="279514"/>
                  <a:pt x="349011" y="273739"/>
                </a:cubicBezTo>
                <a:cubicBezTo>
                  <a:pt x="346786" y="268052"/>
                  <a:pt x="345629" y="262099"/>
                  <a:pt x="345629" y="255879"/>
                </a:cubicBezTo>
                <a:cubicBezTo>
                  <a:pt x="345629" y="249571"/>
                  <a:pt x="346786" y="243618"/>
                  <a:pt x="349011" y="237931"/>
                </a:cubicBezTo>
                <a:cubicBezTo>
                  <a:pt x="351146" y="232156"/>
                  <a:pt x="354350" y="227180"/>
                  <a:pt x="358621" y="222826"/>
                </a:cubicBezTo>
                <a:cubicBezTo>
                  <a:pt x="362803" y="218472"/>
                  <a:pt x="368053" y="215007"/>
                  <a:pt x="374282" y="212431"/>
                </a:cubicBezTo>
                <a:cubicBezTo>
                  <a:pt x="380511" y="209854"/>
                  <a:pt x="387719" y="208521"/>
                  <a:pt x="395817" y="208521"/>
                </a:cubicBezTo>
                <a:close/>
                <a:moveTo>
                  <a:pt x="157287" y="208521"/>
                </a:moveTo>
                <a:cubicBezTo>
                  <a:pt x="171883" y="208521"/>
                  <a:pt x="183097" y="211720"/>
                  <a:pt x="191018" y="218206"/>
                </a:cubicBezTo>
                <a:cubicBezTo>
                  <a:pt x="198850" y="224692"/>
                  <a:pt x="202766" y="234377"/>
                  <a:pt x="202766" y="247350"/>
                </a:cubicBezTo>
                <a:lnTo>
                  <a:pt x="202766" y="265031"/>
                </a:lnTo>
                <a:cubicBezTo>
                  <a:pt x="202766" y="268141"/>
                  <a:pt x="203300" y="270274"/>
                  <a:pt x="204190" y="271517"/>
                </a:cubicBezTo>
                <a:cubicBezTo>
                  <a:pt x="205080" y="272761"/>
                  <a:pt x="206771" y="273472"/>
                  <a:pt x="209085" y="273650"/>
                </a:cubicBezTo>
                <a:lnTo>
                  <a:pt x="209085" y="301372"/>
                </a:lnTo>
                <a:cubicBezTo>
                  <a:pt x="206415" y="301994"/>
                  <a:pt x="203834" y="302438"/>
                  <a:pt x="201520" y="302705"/>
                </a:cubicBezTo>
                <a:cubicBezTo>
                  <a:pt x="199117" y="302971"/>
                  <a:pt x="196981" y="303149"/>
                  <a:pt x="195112" y="303149"/>
                </a:cubicBezTo>
                <a:cubicBezTo>
                  <a:pt x="189238" y="303149"/>
                  <a:pt x="184788" y="302083"/>
                  <a:pt x="181673" y="299950"/>
                </a:cubicBezTo>
                <a:cubicBezTo>
                  <a:pt x="178647" y="297818"/>
                  <a:pt x="176600" y="294619"/>
                  <a:pt x="175710" y="290532"/>
                </a:cubicBezTo>
                <a:lnTo>
                  <a:pt x="174998" y="287244"/>
                </a:lnTo>
                <a:cubicBezTo>
                  <a:pt x="170993" y="292398"/>
                  <a:pt x="166276" y="296396"/>
                  <a:pt x="160936" y="299062"/>
                </a:cubicBezTo>
                <a:cubicBezTo>
                  <a:pt x="155596" y="301816"/>
                  <a:pt x="149989" y="303149"/>
                  <a:pt x="143938" y="303149"/>
                </a:cubicBezTo>
                <a:cubicBezTo>
                  <a:pt x="139399" y="303149"/>
                  <a:pt x="135216" y="302349"/>
                  <a:pt x="131300" y="300928"/>
                </a:cubicBezTo>
                <a:cubicBezTo>
                  <a:pt x="127384" y="299417"/>
                  <a:pt x="123913" y="297374"/>
                  <a:pt x="121154" y="294708"/>
                </a:cubicBezTo>
                <a:cubicBezTo>
                  <a:pt x="118306" y="292131"/>
                  <a:pt x="116081" y="289021"/>
                  <a:pt x="114479" y="285467"/>
                </a:cubicBezTo>
                <a:cubicBezTo>
                  <a:pt x="112788" y="281913"/>
                  <a:pt x="111987" y="278004"/>
                  <a:pt x="111987" y="273828"/>
                </a:cubicBezTo>
                <a:cubicBezTo>
                  <a:pt x="111987" y="269207"/>
                  <a:pt x="112966" y="265031"/>
                  <a:pt x="114924" y="261211"/>
                </a:cubicBezTo>
                <a:cubicBezTo>
                  <a:pt x="116971" y="257390"/>
                  <a:pt x="119641" y="254102"/>
                  <a:pt x="123112" y="251348"/>
                </a:cubicBezTo>
                <a:cubicBezTo>
                  <a:pt x="126583" y="248594"/>
                  <a:pt x="130766" y="246461"/>
                  <a:pt x="135572" y="244951"/>
                </a:cubicBezTo>
                <a:cubicBezTo>
                  <a:pt x="140289" y="243440"/>
                  <a:pt x="145629" y="242640"/>
                  <a:pt x="151413" y="242640"/>
                </a:cubicBezTo>
                <a:cubicBezTo>
                  <a:pt x="158800" y="242640"/>
                  <a:pt x="164941" y="243795"/>
                  <a:pt x="169836" y="246106"/>
                </a:cubicBezTo>
                <a:lnTo>
                  <a:pt x="169836" y="243351"/>
                </a:lnTo>
                <a:cubicBezTo>
                  <a:pt x="169836" y="239086"/>
                  <a:pt x="168590" y="235888"/>
                  <a:pt x="166098" y="233844"/>
                </a:cubicBezTo>
                <a:cubicBezTo>
                  <a:pt x="163606" y="231712"/>
                  <a:pt x="159601" y="230734"/>
                  <a:pt x="153994" y="230734"/>
                </a:cubicBezTo>
                <a:cubicBezTo>
                  <a:pt x="148832" y="230734"/>
                  <a:pt x="144027" y="231534"/>
                  <a:pt x="139577" y="233222"/>
                </a:cubicBezTo>
                <a:cubicBezTo>
                  <a:pt x="135216" y="234910"/>
                  <a:pt x="130588" y="237309"/>
                  <a:pt x="125693" y="240597"/>
                </a:cubicBezTo>
                <a:lnTo>
                  <a:pt x="116170" y="220161"/>
                </a:lnTo>
                <a:cubicBezTo>
                  <a:pt x="128185" y="212431"/>
                  <a:pt x="141891" y="208521"/>
                  <a:pt x="157287" y="208521"/>
                </a:cubicBezTo>
                <a:close/>
                <a:moveTo>
                  <a:pt x="229690" y="174932"/>
                </a:moveTo>
                <a:lnTo>
                  <a:pt x="262621" y="174932"/>
                </a:lnTo>
                <a:lnTo>
                  <a:pt x="262621" y="223802"/>
                </a:lnTo>
                <a:cubicBezTo>
                  <a:pt x="265291" y="218826"/>
                  <a:pt x="269029" y="215005"/>
                  <a:pt x="273925" y="212429"/>
                </a:cubicBezTo>
                <a:cubicBezTo>
                  <a:pt x="278820" y="209852"/>
                  <a:pt x="284516" y="208519"/>
                  <a:pt x="291102" y="208519"/>
                </a:cubicBezTo>
                <a:cubicBezTo>
                  <a:pt x="296621" y="208519"/>
                  <a:pt x="301872" y="209763"/>
                  <a:pt x="306678" y="212162"/>
                </a:cubicBezTo>
                <a:cubicBezTo>
                  <a:pt x="311484" y="214561"/>
                  <a:pt x="315578" y="217938"/>
                  <a:pt x="319049" y="222114"/>
                </a:cubicBezTo>
                <a:cubicBezTo>
                  <a:pt x="322521" y="226379"/>
                  <a:pt x="325280" y="231355"/>
                  <a:pt x="327238" y="237219"/>
                </a:cubicBezTo>
                <a:cubicBezTo>
                  <a:pt x="329196" y="243083"/>
                  <a:pt x="330175" y="249392"/>
                  <a:pt x="330175" y="256145"/>
                </a:cubicBezTo>
                <a:cubicBezTo>
                  <a:pt x="330175" y="262987"/>
                  <a:pt x="329107" y="269295"/>
                  <a:pt x="326971" y="274982"/>
                </a:cubicBezTo>
                <a:cubicBezTo>
                  <a:pt x="324835" y="280669"/>
                  <a:pt x="321898" y="285645"/>
                  <a:pt x="318070" y="289821"/>
                </a:cubicBezTo>
                <a:cubicBezTo>
                  <a:pt x="314332" y="293997"/>
                  <a:pt x="309882" y="297196"/>
                  <a:pt x="304631" y="299595"/>
                </a:cubicBezTo>
                <a:cubicBezTo>
                  <a:pt x="299469" y="301994"/>
                  <a:pt x="293861" y="303149"/>
                  <a:pt x="287809" y="303149"/>
                </a:cubicBezTo>
                <a:cubicBezTo>
                  <a:pt x="274014" y="303149"/>
                  <a:pt x="264223" y="297818"/>
                  <a:pt x="258260" y="287244"/>
                </a:cubicBezTo>
                <a:lnTo>
                  <a:pt x="258260" y="301372"/>
                </a:lnTo>
                <a:lnTo>
                  <a:pt x="229690" y="301372"/>
                </a:lnTo>
                <a:close/>
                <a:moveTo>
                  <a:pt x="55274" y="91893"/>
                </a:moveTo>
                <a:lnTo>
                  <a:pt x="55274" y="386055"/>
                </a:lnTo>
                <a:lnTo>
                  <a:pt x="497201" y="386055"/>
                </a:lnTo>
                <a:lnTo>
                  <a:pt x="497201" y="91893"/>
                </a:lnTo>
                <a:close/>
                <a:moveTo>
                  <a:pt x="239432" y="0"/>
                </a:moveTo>
                <a:lnTo>
                  <a:pt x="313042" y="0"/>
                </a:lnTo>
                <a:lnTo>
                  <a:pt x="313042" y="36793"/>
                </a:lnTo>
                <a:lnTo>
                  <a:pt x="552386" y="36793"/>
                </a:lnTo>
                <a:lnTo>
                  <a:pt x="552386" y="441244"/>
                </a:lnTo>
                <a:lnTo>
                  <a:pt x="393595" y="441244"/>
                </a:lnTo>
                <a:lnTo>
                  <a:pt x="424748" y="606722"/>
                </a:lnTo>
                <a:lnTo>
                  <a:pt x="368584" y="606722"/>
                </a:lnTo>
                <a:lnTo>
                  <a:pt x="337342" y="441244"/>
                </a:lnTo>
                <a:lnTo>
                  <a:pt x="215044" y="441244"/>
                </a:lnTo>
                <a:lnTo>
                  <a:pt x="183891" y="606722"/>
                </a:lnTo>
                <a:lnTo>
                  <a:pt x="127638" y="606722"/>
                </a:lnTo>
                <a:lnTo>
                  <a:pt x="158880" y="441244"/>
                </a:lnTo>
                <a:lnTo>
                  <a:pt x="0" y="441244"/>
                </a:lnTo>
                <a:lnTo>
                  <a:pt x="0" y="36793"/>
                </a:lnTo>
                <a:lnTo>
                  <a:pt x="239432" y="36793"/>
                </a:ln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pic>
        <p:nvPicPr>
          <p:cNvPr id="2" name="图片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9312" y="2559479"/>
            <a:ext cx="1971675" cy="2152650"/>
          </a:xfrm>
          <a:prstGeom prst="rect">
            <a:avLst/>
          </a:prstGeom>
        </p:spPr>
      </p:pic>
      <p:pic>
        <p:nvPicPr>
          <p:cNvPr id="6" name="图片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48591" y="2562226"/>
            <a:ext cx="2144911" cy="2153525"/>
          </a:xfrm>
          <a:prstGeom prst="rect">
            <a:avLst/>
          </a:prstGeom>
        </p:spPr>
      </p:pic>
      <p:pic>
        <p:nvPicPr>
          <p:cNvPr id="9" name="图片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95705" y="2562226"/>
            <a:ext cx="1840746" cy="2156302"/>
          </a:xfrm>
          <a:prstGeom prst="rect">
            <a:avLst/>
          </a:prstGeom>
        </p:spPr>
      </p:pic>
      <p:pic>
        <p:nvPicPr>
          <p:cNvPr id="10" name="图片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38653" y="2562226"/>
            <a:ext cx="1778635" cy="2149903"/>
          </a:xfrm>
          <a:prstGeom prst="rect">
            <a:avLst/>
          </a:prstGeom>
        </p:spPr>
      </p:pic>
      <p:sp>
        <p:nvSpPr>
          <p:cNvPr id="13" name="文本框 12"/>
          <p:cNvSpPr txBox="1"/>
          <p:nvPr/>
        </p:nvSpPr>
        <p:spPr>
          <a:xfrm>
            <a:off x="786621" y="4984590"/>
            <a:ext cx="2262158" cy="880241"/>
          </a:xfrm>
          <a:prstGeom prst="rect">
            <a:avLst/>
          </a:prstGeom>
          <a:noFill/>
        </p:spPr>
        <p:txBody>
          <a:bodyPr wrap="none" rtlCol="0">
            <a:spAutoFit/>
          </a:bodyPr>
          <a:lstStyle/>
          <a:p>
            <a:pPr algn="ctr">
              <a:lnSpc>
                <a:spcPct val="150000"/>
              </a:lnSpc>
            </a:pPr>
            <a:r>
              <a:rPr lang="zh-CN" altLang="en-US" dirty="0">
                <a:solidFill>
                  <a:schemeClr val="tx1"/>
                </a:solidFill>
              </a:rPr>
              <a:t>口罩蓝色部分朝外，</a:t>
            </a:r>
            <a:endParaRPr lang="en-US" altLang="zh-CN" dirty="0">
              <a:solidFill>
                <a:schemeClr val="tx1"/>
              </a:solidFill>
            </a:endParaRPr>
          </a:p>
          <a:p>
            <a:pPr algn="ctr">
              <a:lnSpc>
                <a:spcPct val="150000"/>
              </a:lnSpc>
            </a:pPr>
            <a:r>
              <a:rPr lang="zh-CN" altLang="en-US" dirty="0">
                <a:solidFill>
                  <a:schemeClr val="tx1"/>
                </a:solidFill>
              </a:rPr>
              <a:t>浅色部分朝内；</a:t>
            </a:r>
          </a:p>
        </p:txBody>
      </p:sp>
      <p:grpSp>
        <p:nvGrpSpPr>
          <p:cNvPr id="11" name="组合 10"/>
          <p:cNvGrpSpPr/>
          <p:nvPr/>
        </p:nvGrpSpPr>
        <p:grpSpPr>
          <a:xfrm>
            <a:off x="1346200" y="1977509"/>
            <a:ext cx="977900" cy="369332"/>
            <a:chOff x="1346200" y="1621909"/>
            <a:chExt cx="977900" cy="369332"/>
          </a:xfrm>
        </p:grpSpPr>
        <p:sp>
          <p:nvSpPr>
            <p:cNvPr id="12" name="圆角矩形 11"/>
            <p:cNvSpPr/>
            <p:nvPr/>
          </p:nvSpPr>
          <p:spPr>
            <a:xfrm>
              <a:off x="1346200" y="1651000"/>
              <a:ext cx="977900" cy="31115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1421968" y="1621909"/>
              <a:ext cx="877163" cy="369332"/>
            </a:xfrm>
            <a:prstGeom prst="rect">
              <a:avLst/>
            </a:prstGeom>
            <a:noFill/>
          </p:spPr>
          <p:txBody>
            <a:bodyPr wrap="none" rtlCol="0">
              <a:spAutoFit/>
            </a:bodyPr>
            <a:lstStyle/>
            <a:p>
              <a:r>
                <a:rPr lang="zh-CN" altLang="en-US" dirty="0">
                  <a:solidFill>
                    <a:schemeClr val="bg1"/>
                  </a:solidFill>
                </a:rPr>
                <a:t>第一步</a:t>
              </a:r>
            </a:p>
          </p:txBody>
        </p:sp>
      </p:grpSp>
      <p:grpSp>
        <p:nvGrpSpPr>
          <p:cNvPr id="19" name="组合 18"/>
          <p:cNvGrpSpPr/>
          <p:nvPr/>
        </p:nvGrpSpPr>
        <p:grpSpPr>
          <a:xfrm>
            <a:off x="4332096" y="1977509"/>
            <a:ext cx="977900" cy="369332"/>
            <a:chOff x="1346200" y="1621909"/>
            <a:chExt cx="977900" cy="369332"/>
          </a:xfrm>
        </p:grpSpPr>
        <p:sp>
          <p:nvSpPr>
            <p:cNvPr id="20" name="圆角矩形 19"/>
            <p:cNvSpPr/>
            <p:nvPr/>
          </p:nvSpPr>
          <p:spPr>
            <a:xfrm>
              <a:off x="1346200" y="1651000"/>
              <a:ext cx="977900" cy="31115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1421968" y="1621909"/>
              <a:ext cx="877163" cy="369332"/>
            </a:xfrm>
            <a:prstGeom prst="rect">
              <a:avLst/>
            </a:prstGeom>
            <a:noFill/>
          </p:spPr>
          <p:txBody>
            <a:bodyPr wrap="none" rtlCol="0">
              <a:spAutoFit/>
            </a:bodyPr>
            <a:lstStyle/>
            <a:p>
              <a:r>
                <a:rPr lang="zh-CN" altLang="en-US" dirty="0">
                  <a:solidFill>
                    <a:schemeClr val="bg1"/>
                  </a:solidFill>
                </a:rPr>
                <a:t>第二步</a:t>
              </a:r>
            </a:p>
          </p:txBody>
        </p:sp>
      </p:grpSp>
      <p:grpSp>
        <p:nvGrpSpPr>
          <p:cNvPr id="22" name="组合 21"/>
          <p:cNvGrpSpPr/>
          <p:nvPr/>
        </p:nvGrpSpPr>
        <p:grpSpPr>
          <a:xfrm>
            <a:off x="7202296" y="1977509"/>
            <a:ext cx="977900" cy="369332"/>
            <a:chOff x="1346200" y="1621909"/>
            <a:chExt cx="977900" cy="369332"/>
          </a:xfrm>
        </p:grpSpPr>
        <p:sp>
          <p:nvSpPr>
            <p:cNvPr id="23" name="圆角矩形 22"/>
            <p:cNvSpPr/>
            <p:nvPr/>
          </p:nvSpPr>
          <p:spPr>
            <a:xfrm>
              <a:off x="1346200" y="1651000"/>
              <a:ext cx="977900" cy="31115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1421968" y="1621909"/>
              <a:ext cx="877163" cy="369332"/>
            </a:xfrm>
            <a:prstGeom prst="rect">
              <a:avLst/>
            </a:prstGeom>
            <a:noFill/>
          </p:spPr>
          <p:txBody>
            <a:bodyPr wrap="none" rtlCol="0">
              <a:spAutoFit/>
            </a:bodyPr>
            <a:lstStyle/>
            <a:p>
              <a:r>
                <a:rPr lang="zh-CN" altLang="en-US" dirty="0">
                  <a:solidFill>
                    <a:schemeClr val="bg1"/>
                  </a:solidFill>
                </a:rPr>
                <a:t>第三步</a:t>
              </a:r>
            </a:p>
          </p:txBody>
        </p:sp>
      </p:grpSp>
      <p:grpSp>
        <p:nvGrpSpPr>
          <p:cNvPr id="25" name="组合 24"/>
          <p:cNvGrpSpPr/>
          <p:nvPr/>
        </p:nvGrpSpPr>
        <p:grpSpPr>
          <a:xfrm>
            <a:off x="9843896" y="1977509"/>
            <a:ext cx="977900" cy="369332"/>
            <a:chOff x="1346200" y="1621909"/>
            <a:chExt cx="977900" cy="369332"/>
          </a:xfrm>
        </p:grpSpPr>
        <p:sp>
          <p:nvSpPr>
            <p:cNvPr id="26" name="圆角矩形 25"/>
            <p:cNvSpPr/>
            <p:nvPr/>
          </p:nvSpPr>
          <p:spPr>
            <a:xfrm>
              <a:off x="1346200" y="1651000"/>
              <a:ext cx="977900" cy="31115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p:cNvSpPr txBox="1"/>
            <p:nvPr/>
          </p:nvSpPr>
          <p:spPr>
            <a:xfrm>
              <a:off x="1421968" y="1621909"/>
              <a:ext cx="877163" cy="369332"/>
            </a:xfrm>
            <a:prstGeom prst="rect">
              <a:avLst/>
            </a:prstGeom>
            <a:noFill/>
          </p:spPr>
          <p:txBody>
            <a:bodyPr wrap="none" rtlCol="0">
              <a:spAutoFit/>
            </a:bodyPr>
            <a:lstStyle/>
            <a:p>
              <a:r>
                <a:rPr lang="zh-CN" altLang="en-US" dirty="0">
                  <a:solidFill>
                    <a:schemeClr val="bg1"/>
                  </a:solidFill>
                </a:rPr>
                <a:t>第四步</a:t>
              </a:r>
            </a:p>
          </p:txBody>
        </p:sp>
      </p:grpSp>
      <p:sp>
        <p:nvSpPr>
          <p:cNvPr id="28" name="文本框 27"/>
          <p:cNvSpPr txBox="1"/>
          <p:nvPr/>
        </p:nvSpPr>
        <p:spPr>
          <a:xfrm>
            <a:off x="3702881" y="4984590"/>
            <a:ext cx="2287127" cy="880241"/>
          </a:xfrm>
          <a:prstGeom prst="rect">
            <a:avLst/>
          </a:prstGeom>
          <a:noFill/>
        </p:spPr>
        <p:txBody>
          <a:bodyPr wrap="square" rtlCol="0">
            <a:spAutoFit/>
          </a:bodyPr>
          <a:lstStyle/>
          <a:p>
            <a:pPr algn="ctr">
              <a:lnSpc>
                <a:spcPct val="150000"/>
              </a:lnSpc>
            </a:pPr>
            <a:r>
              <a:rPr lang="zh-CN" altLang="en-US" dirty="0">
                <a:solidFill>
                  <a:schemeClr val="tx1"/>
                </a:solidFill>
              </a:rPr>
              <a:t>罩住鼻、口、下巴，将细带戴在耳后</a:t>
            </a:r>
          </a:p>
        </p:txBody>
      </p:sp>
      <p:sp>
        <p:nvSpPr>
          <p:cNvPr id="29" name="文本框 28"/>
          <p:cNvSpPr txBox="1"/>
          <p:nvPr/>
        </p:nvSpPr>
        <p:spPr>
          <a:xfrm>
            <a:off x="6767069" y="4984590"/>
            <a:ext cx="1898018" cy="923330"/>
          </a:xfrm>
          <a:prstGeom prst="rect">
            <a:avLst/>
          </a:prstGeom>
          <a:noFill/>
        </p:spPr>
        <p:txBody>
          <a:bodyPr wrap="square" rtlCol="0">
            <a:spAutoFit/>
          </a:bodyPr>
          <a:lstStyle/>
          <a:p>
            <a:pPr algn="ctr">
              <a:lnSpc>
                <a:spcPct val="150000"/>
              </a:lnSpc>
            </a:pPr>
            <a:r>
              <a:rPr lang="zh-CN" altLang="en-US" dirty="0">
                <a:solidFill>
                  <a:schemeClr val="tx1"/>
                </a:solidFill>
              </a:rPr>
              <a:t>双手指尖放在鼻夹上捏紧细钢丝</a:t>
            </a:r>
          </a:p>
        </p:txBody>
      </p:sp>
      <p:sp>
        <p:nvSpPr>
          <p:cNvPr id="30" name="文本框 29"/>
          <p:cNvSpPr txBox="1"/>
          <p:nvPr/>
        </p:nvSpPr>
        <p:spPr>
          <a:xfrm>
            <a:off x="9362984" y="4984590"/>
            <a:ext cx="1990522" cy="923330"/>
          </a:xfrm>
          <a:prstGeom prst="rect">
            <a:avLst/>
          </a:prstGeom>
          <a:noFill/>
        </p:spPr>
        <p:txBody>
          <a:bodyPr wrap="square" rtlCol="0">
            <a:spAutoFit/>
          </a:bodyPr>
          <a:lstStyle/>
          <a:p>
            <a:pPr algn="ctr">
              <a:lnSpc>
                <a:spcPct val="150000"/>
              </a:lnSpc>
            </a:pPr>
            <a:r>
              <a:rPr lang="zh-CN" altLang="en-US" dirty="0">
                <a:solidFill>
                  <a:schemeClr val="tx1"/>
                </a:solidFill>
              </a:rPr>
              <a:t>调整带子，最后调节口罩的松紧</a:t>
            </a:r>
          </a:p>
        </p:txBody>
      </p:sp>
      <p:sp>
        <p:nvSpPr>
          <p:cNvPr id="31" name="页脚占位符 30"/>
          <p:cNvSpPr>
            <a:spLocks noGrp="1"/>
          </p:cNvSpPr>
          <p:nvPr>
            <p:ph type="ftr" sz="quarter" idx="11"/>
          </p:nvPr>
        </p:nvSpPr>
        <p:spPr/>
        <p:txBody>
          <a:bodyPr/>
          <a:lstStyle/>
          <a:p>
            <a:r>
              <a:rPr lang="zh-CN" altLang="en-US"/>
              <a:t>蚌埠工商学院</a:t>
            </a:r>
          </a:p>
        </p:txBody>
      </p:sp>
      <p:pic>
        <p:nvPicPr>
          <p:cNvPr id="33" name="图片 32" descr="C:\Users\Yang\Desktop\蚌埠工商学院LOGO竖标透明图层.png蚌埠工商学院LOGO竖标透明图层"/>
          <p:cNvPicPr>
            <a:picLocks noChangeAspect="1"/>
          </p:cNvPicPr>
          <p:nvPr/>
        </p:nvPicPr>
        <p:blipFill>
          <a:blip r:embed="rId14"/>
          <a:srcRect/>
          <a:stretch>
            <a:fillRect/>
          </a:stretch>
        </p:blipFill>
        <p:spPr>
          <a:xfrm>
            <a:off x="551180" y="394018"/>
            <a:ext cx="1735455" cy="132143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down)">
                                      <p:cBhvr>
                                        <p:cTn id="8" dur="500"/>
                                        <p:tgtEl>
                                          <p:spTgt spid="11"/>
                                        </p:tgtEl>
                                      </p:cBhvr>
                                    </p:animEffect>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53" presetClass="entr" presetSubtype="16" fill="hold" grpId="0" nodeType="afterEffect">
                                  <p:stCondLst>
                                    <p:cond delay="0"/>
                                  </p:stCondLst>
                                  <p:iterate type="lt">
                                    <p:tmPct val="10000"/>
                                  </p:iterate>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2750"/>
                            </p:stCondLst>
                            <p:childTnLst>
                              <p:par>
                                <p:cTn id="22" presetID="12" presetClass="entr" presetSubtype="1"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p:tgtEl>
                                          <p:spTgt spid="19"/>
                                        </p:tgtEl>
                                        <p:attrNameLst>
                                          <p:attrName>ppt_y</p:attrName>
                                        </p:attrNameLst>
                                      </p:cBhvr>
                                      <p:tavLst>
                                        <p:tav tm="0">
                                          <p:val>
                                            <p:strVal val="#ppt_y-#ppt_h*1.125000"/>
                                          </p:val>
                                        </p:tav>
                                        <p:tav tm="100000">
                                          <p:val>
                                            <p:strVal val="#ppt_y"/>
                                          </p:val>
                                        </p:tav>
                                      </p:tavLst>
                                    </p:anim>
                                    <p:animEffect transition="in" filter="wipe(down)">
                                      <p:cBhvr>
                                        <p:cTn id="25" dur="500"/>
                                        <p:tgtEl>
                                          <p:spTgt spid="19"/>
                                        </p:tgtEl>
                                      </p:cBhvr>
                                    </p:animEffect>
                                  </p:childTnLst>
                                </p:cTn>
                              </p:par>
                            </p:childTnLst>
                          </p:cTn>
                        </p:par>
                        <p:par>
                          <p:cTn id="26" fill="hold">
                            <p:stCondLst>
                              <p:cond delay="325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4250"/>
                            </p:stCondLst>
                            <p:childTnLst>
                              <p:par>
                                <p:cTn id="33" presetID="53" presetClass="entr" presetSubtype="16" fill="hold" grpId="0" nodeType="afterEffect">
                                  <p:stCondLst>
                                    <p:cond delay="0"/>
                                  </p:stCondLst>
                                  <p:iterate type="lt">
                                    <p:tmPct val="10000"/>
                                  </p:iterate>
                                  <p:childTnLst>
                                    <p:set>
                                      <p:cBhvr>
                                        <p:cTn id="34" dur="1" fill="hold">
                                          <p:stCondLst>
                                            <p:cond delay="0"/>
                                          </p:stCondLst>
                                        </p:cTn>
                                        <p:tgtEl>
                                          <p:spTgt spid="28"/>
                                        </p:tgtEl>
                                        <p:attrNameLst>
                                          <p:attrName>style.visibility</p:attrName>
                                        </p:attrNameLst>
                                      </p:cBhvr>
                                      <p:to>
                                        <p:strVal val="visible"/>
                                      </p:to>
                                    </p:set>
                                    <p:anim calcmode="lin" valueType="num">
                                      <p:cBhvr>
                                        <p:cTn id="35" dur="500" fill="hold"/>
                                        <p:tgtEl>
                                          <p:spTgt spid="28"/>
                                        </p:tgtEl>
                                        <p:attrNameLst>
                                          <p:attrName>ppt_w</p:attrName>
                                        </p:attrNameLst>
                                      </p:cBhvr>
                                      <p:tavLst>
                                        <p:tav tm="0">
                                          <p:val>
                                            <p:fltVal val="0"/>
                                          </p:val>
                                        </p:tav>
                                        <p:tav tm="100000">
                                          <p:val>
                                            <p:strVal val="#ppt_w"/>
                                          </p:val>
                                        </p:tav>
                                      </p:tavLst>
                                    </p:anim>
                                    <p:anim calcmode="lin" valueType="num">
                                      <p:cBhvr>
                                        <p:cTn id="36" dur="500" fill="hold"/>
                                        <p:tgtEl>
                                          <p:spTgt spid="28"/>
                                        </p:tgtEl>
                                        <p:attrNameLst>
                                          <p:attrName>ppt_h</p:attrName>
                                        </p:attrNameLst>
                                      </p:cBhvr>
                                      <p:tavLst>
                                        <p:tav tm="0">
                                          <p:val>
                                            <p:fltVal val="0"/>
                                          </p:val>
                                        </p:tav>
                                        <p:tav tm="100000">
                                          <p:val>
                                            <p:strVal val="#ppt_h"/>
                                          </p:val>
                                        </p:tav>
                                      </p:tavLst>
                                    </p:anim>
                                    <p:animEffect transition="in" filter="fade">
                                      <p:cBhvr>
                                        <p:cTn id="37" dur="500"/>
                                        <p:tgtEl>
                                          <p:spTgt spid="28"/>
                                        </p:tgtEl>
                                      </p:cBhvr>
                                    </p:animEffect>
                                  </p:childTnLst>
                                </p:cTn>
                              </p:par>
                            </p:childTnLst>
                          </p:cTn>
                        </p:par>
                        <p:par>
                          <p:cTn id="38" fill="hold">
                            <p:stCondLst>
                              <p:cond delay="5500"/>
                            </p:stCondLst>
                            <p:childTnLst>
                              <p:par>
                                <p:cTn id="39" presetID="12" presetClass="entr" presetSubtype="1"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p:tgtEl>
                                          <p:spTgt spid="22"/>
                                        </p:tgtEl>
                                        <p:attrNameLst>
                                          <p:attrName>ppt_y</p:attrName>
                                        </p:attrNameLst>
                                      </p:cBhvr>
                                      <p:tavLst>
                                        <p:tav tm="0">
                                          <p:val>
                                            <p:strVal val="#ppt_y-#ppt_h*1.125000"/>
                                          </p:val>
                                        </p:tav>
                                        <p:tav tm="100000">
                                          <p:val>
                                            <p:strVal val="#ppt_y"/>
                                          </p:val>
                                        </p:tav>
                                      </p:tavLst>
                                    </p:anim>
                                    <p:animEffect transition="in" filter="wipe(down)">
                                      <p:cBhvr>
                                        <p:cTn id="42" dur="500"/>
                                        <p:tgtEl>
                                          <p:spTgt spid="22"/>
                                        </p:tgtEl>
                                      </p:cBhvr>
                                    </p:animEffect>
                                  </p:childTnLst>
                                </p:cTn>
                              </p:par>
                            </p:childTnLst>
                          </p:cTn>
                        </p:par>
                        <p:par>
                          <p:cTn id="43" fill="hold">
                            <p:stCondLst>
                              <p:cond delay="6000"/>
                            </p:stCondLst>
                            <p:childTnLst>
                              <p:par>
                                <p:cTn id="44" presetID="42" presetClass="entr" presetSubtype="0" fill="hold"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1000"/>
                                        <p:tgtEl>
                                          <p:spTgt spid="9"/>
                                        </p:tgtEl>
                                      </p:cBhvr>
                                    </p:animEffect>
                                    <p:anim calcmode="lin" valueType="num">
                                      <p:cBhvr>
                                        <p:cTn id="47" dur="1000" fill="hold"/>
                                        <p:tgtEl>
                                          <p:spTgt spid="9"/>
                                        </p:tgtEl>
                                        <p:attrNameLst>
                                          <p:attrName>ppt_x</p:attrName>
                                        </p:attrNameLst>
                                      </p:cBhvr>
                                      <p:tavLst>
                                        <p:tav tm="0">
                                          <p:val>
                                            <p:strVal val="#ppt_x"/>
                                          </p:val>
                                        </p:tav>
                                        <p:tav tm="100000">
                                          <p:val>
                                            <p:strVal val="#ppt_x"/>
                                          </p:val>
                                        </p:tav>
                                      </p:tavLst>
                                    </p:anim>
                                    <p:anim calcmode="lin" valueType="num">
                                      <p:cBhvr>
                                        <p:cTn id="48" dur="1000" fill="hold"/>
                                        <p:tgtEl>
                                          <p:spTgt spid="9"/>
                                        </p:tgtEl>
                                        <p:attrNameLst>
                                          <p:attrName>ppt_y</p:attrName>
                                        </p:attrNameLst>
                                      </p:cBhvr>
                                      <p:tavLst>
                                        <p:tav tm="0">
                                          <p:val>
                                            <p:strVal val="#ppt_y+.1"/>
                                          </p:val>
                                        </p:tav>
                                        <p:tav tm="100000">
                                          <p:val>
                                            <p:strVal val="#ppt_y"/>
                                          </p:val>
                                        </p:tav>
                                      </p:tavLst>
                                    </p:anim>
                                  </p:childTnLst>
                                </p:cTn>
                              </p:par>
                            </p:childTnLst>
                          </p:cTn>
                        </p:par>
                        <p:par>
                          <p:cTn id="49" fill="hold">
                            <p:stCondLst>
                              <p:cond delay="7000"/>
                            </p:stCondLst>
                            <p:childTnLst>
                              <p:par>
                                <p:cTn id="50" presetID="53" presetClass="entr" presetSubtype="16" fill="hold" grpId="0" nodeType="afterEffect">
                                  <p:stCondLst>
                                    <p:cond delay="0"/>
                                  </p:stCondLst>
                                  <p:iterate type="lt">
                                    <p:tmPct val="10000"/>
                                  </p:iterate>
                                  <p:childTnLst>
                                    <p:set>
                                      <p:cBhvr>
                                        <p:cTn id="51" dur="1" fill="hold">
                                          <p:stCondLst>
                                            <p:cond delay="0"/>
                                          </p:stCondLst>
                                        </p:cTn>
                                        <p:tgtEl>
                                          <p:spTgt spid="29"/>
                                        </p:tgtEl>
                                        <p:attrNameLst>
                                          <p:attrName>style.visibility</p:attrName>
                                        </p:attrNameLst>
                                      </p:cBhvr>
                                      <p:to>
                                        <p:strVal val="visible"/>
                                      </p:to>
                                    </p:set>
                                    <p:anim calcmode="lin" valueType="num">
                                      <p:cBhvr>
                                        <p:cTn id="52" dur="500" fill="hold"/>
                                        <p:tgtEl>
                                          <p:spTgt spid="29"/>
                                        </p:tgtEl>
                                        <p:attrNameLst>
                                          <p:attrName>ppt_w</p:attrName>
                                        </p:attrNameLst>
                                      </p:cBhvr>
                                      <p:tavLst>
                                        <p:tav tm="0">
                                          <p:val>
                                            <p:fltVal val="0"/>
                                          </p:val>
                                        </p:tav>
                                        <p:tav tm="100000">
                                          <p:val>
                                            <p:strVal val="#ppt_w"/>
                                          </p:val>
                                        </p:tav>
                                      </p:tavLst>
                                    </p:anim>
                                    <p:anim calcmode="lin" valueType="num">
                                      <p:cBhvr>
                                        <p:cTn id="53" dur="500" fill="hold"/>
                                        <p:tgtEl>
                                          <p:spTgt spid="29"/>
                                        </p:tgtEl>
                                        <p:attrNameLst>
                                          <p:attrName>ppt_h</p:attrName>
                                        </p:attrNameLst>
                                      </p:cBhvr>
                                      <p:tavLst>
                                        <p:tav tm="0">
                                          <p:val>
                                            <p:fltVal val="0"/>
                                          </p:val>
                                        </p:tav>
                                        <p:tav tm="100000">
                                          <p:val>
                                            <p:strVal val="#ppt_h"/>
                                          </p:val>
                                        </p:tav>
                                      </p:tavLst>
                                    </p:anim>
                                    <p:animEffect transition="in" filter="fade">
                                      <p:cBhvr>
                                        <p:cTn id="54" dur="500"/>
                                        <p:tgtEl>
                                          <p:spTgt spid="29"/>
                                        </p:tgtEl>
                                      </p:cBhvr>
                                    </p:animEffect>
                                  </p:childTnLst>
                                </p:cTn>
                              </p:par>
                            </p:childTnLst>
                          </p:cTn>
                        </p:par>
                        <p:par>
                          <p:cTn id="55" fill="hold">
                            <p:stCondLst>
                              <p:cond delay="8149"/>
                            </p:stCondLst>
                            <p:childTnLst>
                              <p:par>
                                <p:cTn id="56" presetID="12" presetClass="entr" presetSubtype="1" fill="hold" nodeType="after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additive="base">
                                        <p:cTn id="58" dur="500"/>
                                        <p:tgtEl>
                                          <p:spTgt spid="25"/>
                                        </p:tgtEl>
                                        <p:attrNameLst>
                                          <p:attrName>ppt_y</p:attrName>
                                        </p:attrNameLst>
                                      </p:cBhvr>
                                      <p:tavLst>
                                        <p:tav tm="0">
                                          <p:val>
                                            <p:strVal val="#ppt_y-#ppt_h*1.125000"/>
                                          </p:val>
                                        </p:tav>
                                        <p:tav tm="100000">
                                          <p:val>
                                            <p:strVal val="#ppt_y"/>
                                          </p:val>
                                        </p:tav>
                                      </p:tavLst>
                                    </p:anim>
                                    <p:animEffect transition="in" filter="wipe(down)">
                                      <p:cBhvr>
                                        <p:cTn id="59" dur="500"/>
                                        <p:tgtEl>
                                          <p:spTgt spid="25"/>
                                        </p:tgtEl>
                                      </p:cBhvr>
                                    </p:animEffect>
                                  </p:childTnLst>
                                </p:cTn>
                              </p:par>
                            </p:childTnLst>
                          </p:cTn>
                        </p:par>
                        <p:par>
                          <p:cTn id="60" fill="hold">
                            <p:stCondLst>
                              <p:cond delay="8649"/>
                            </p:stCondLst>
                            <p:childTnLst>
                              <p:par>
                                <p:cTn id="61" presetID="42" presetClass="entr" presetSubtype="0" fill="hold" nodeType="after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1000"/>
                                        <p:tgtEl>
                                          <p:spTgt spid="10"/>
                                        </p:tgtEl>
                                      </p:cBhvr>
                                    </p:animEffect>
                                    <p:anim calcmode="lin" valueType="num">
                                      <p:cBhvr>
                                        <p:cTn id="64" dur="1000" fill="hold"/>
                                        <p:tgtEl>
                                          <p:spTgt spid="10"/>
                                        </p:tgtEl>
                                        <p:attrNameLst>
                                          <p:attrName>ppt_x</p:attrName>
                                        </p:attrNameLst>
                                      </p:cBhvr>
                                      <p:tavLst>
                                        <p:tav tm="0">
                                          <p:val>
                                            <p:strVal val="#ppt_x"/>
                                          </p:val>
                                        </p:tav>
                                        <p:tav tm="100000">
                                          <p:val>
                                            <p:strVal val="#ppt_x"/>
                                          </p:val>
                                        </p:tav>
                                      </p:tavLst>
                                    </p:anim>
                                    <p:anim calcmode="lin" valueType="num">
                                      <p:cBhvr>
                                        <p:cTn id="65" dur="1000" fill="hold"/>
                                        <p:tgtEl>
                                          <p:spTgt spid="10"/>
                                        </p:tgtEl>
                                        <p:attrNameLst>
                                          <p:attrName>ppt_y</p:attrName>
                                        </p:attrNameLst>
                                      </p:cBhvr>
                                      <p:tavLst>
                                        <p:tav tm="0">
                                          <p:val>
                                            <p:strVal val="#ppt_y+.1"/>
                                          </p:val>
                                        </p:tav>
                                        <p:tav tm="100000">
                                          <p:val>
                                            <p:strVal val="#ppt_y"/>
                                          </p:val>
                                        </p:tav>
                                      </p:tavLst>
                                    </p:anim>
                                  </p:childTnLst>
                                </p:cTn>
                              </p:par>
                            </p:childTnLst>
                          </p:cTn>
                        </p:par>
                        <p:par>
                          <p:cTn id="66" fill="hold">
                            <p:stCondLst>
                              <p:cond delay="9649"/>
                            </p:stCondLst>
                            <p:childTnLst>
                              <p:par>
                                <p:cTn id="67" presetID="53" presetClass="entr" presetSubtype="16" fill="hold" grpId="0" nodeType="afterEffect">
                                  <p:stCondLst>
                                    <p:cond delay="0"/>
                                  </p:stCondLst>
                                  <p:iterate type="lt">
                                    <p:tmPct val="10000"/>
                                  </p:iterate>
                                  <p:childTnLst>
                                    <p:set>
                                      <p:cBhvr>
                                        <p:cTn id="68" dur="1" fill="hold">
                                          <p:stCondLst>
                                            <p:cond delay="0"/>
                                          </p:stCondLst>
                                        </p:cTn>
                                        <p:tgtEl>
                                          <p:spTgt spid="30"/>
                                        </p:tgtEl>
                                        <p:attrNameLst>
                                          <p:attrName>style.visibility</p:attrName>
                                        </p:attrNameLst>
                                      </p:cBhvr>
                                      <p:to>
                                        <p:strVal val="visible"/>
                                      </p:to>
                                    </p:set>
                                    <p:anim calcmode="lin" valueType="num">
                                      <p:cBhvr>
                                        <p:cTn id="69" dur="500" fill="hold"/>
                                        <p:tgtEl>
                                          <p:spTgt spid="30"/>
                                        </p:tgtEl>
                                        <p:attrNameLst>
                                          <p:attrName>ppt_w</p:attrName>
                                        </p:attrNameLst>
                                      </p:cBhvr>
                                      <p:tavLst>
                                        <p:tav tm="0">
                                          <p:val>
                                            <p:fltVal val="0"/>
                                          </p:val>
                                        </p:tav>
                                        <p:tav tm="100000">
                                          <p:val>
                                            <p:strVal val="#ppt_w"/>
                                          </p:val>
                                        </p:tav>
                                      </p:tavLst>
                                    </p:anim>
                                    <p:anim calcmode="lin" valueType="num">
                                      <p:cBhvr>
                                        <p:cTn id="70" dur="500" fill="hold"/>
                                        <p:tgtEl>
                                          <p:spTgt spid="30"/>
                                        </p:tgtEl>
                                        <p:attrNameLst>
                                          <p:attrName>ppt_h</p:attrName>
                                        </p:attrNameLst>
                                      </p:cBhvr>
                                      <p:tavLst>
                                        <p:tav tm="0">
                                          <p:val>
                                            <p:fltVal val="0"/>
                                          </p:val>
                                        </p:tav>
                                        <p:tav tm="100000">
                                          <p:val>
                                            <p:strVal val="#ppt_h"/>
                                          </p:val>
                                        </p:tav>
                                      </p:tavLst>
                                    </p:anim>
                                    <p:animEffect transition="in" filter="fade">
                                      <p:cBhvr>
                                        <p:cTn id="7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8" grpId="0"/>
      <p:bldP spid="29" grpId="0"/>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圆角 16"/>
          <p:cNvSpPr/>
          <p:nvPr/>
        </p:nvSpPr>
        <p:spPr>
          <a:xfrm>
            <a:off x="0" y="0"/>
            <a:ext cx="12192000" cy="6858000"/>
          </a:xfrm>
          <a:prstGeom prst="roundRect">
            <a:avLst>
              <a:gd name="adj" fmla="val 0"/>
            </a:avLst>
          </a:prstGeom>
          <a:solidFill>
            <a:srgbClr val="FFFCF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图片包含 黑暗, 鸟, 鱼, 轮子&#10;&#10;描述已自动生成"/>
          <p:cNvPicPr>
            <a:picLocks noChangeAspect="1"/>
          </p:cNvPicPr>
          <p:nvPr/>
        </p:nvPicPr>
        <p:blipFill rotWithShape="1">
          <a:blip r:embed="rId2">
            <a:extLst>
              <a:ext uri="{28A0092B-C50C-407E-A947-70E740481C1C}">
                <a14:useLocalDpi xmlns:a14="http://schemas.microsoft.com/office/drawing/2010/main" val="0"/>
              </a:ext>
            </a:extLst>
          </a:blip>
          <a:srcRect l="53378"/>
          <a:stretch>
            <a:fillRect/>
          </a:stretch>
        </p:blipFill>
        <p:spPr>
          <a:xfrm>
            <a:off x="-1370342" y="4371847"/>
            <a:ext cx="3129336" cy="3768853"/>
          </a:xfrm>
          <a:prstGeom prst="rect">
            <a:avLst/>
          </a:prstGeom>
        </p:spPr>
      </p:pic>
      <p:pic>
        <p:nvPicPr>
          <p:cNvPr id="5" name="图片 4" descr="黑暗里有树&#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r="61406" b="50692"/>
          <a:stretch>
            <a:fillRect/>
          </a:stretch>
        </p:blipFill>
        <p:spPr>
          <a:xfrm>
            <a:off x="-1725239" y="3366729"/>
            <a:ext cx="4705350" cy="3167421"/>
          </a:xfrm>
          <a:prstGeom prst="rect">
            <a:avLst/>
          </a:prstGeom>
        </p:spPr>
      </p:pic>
      <p:pic>
        <p:nvPicPr>
          <p:cNvPr id="8" name="图片 7" descr="黑暗中的树&#10;&#10;中度可信度描述已自动生成"/>
          <p:cNvPicPr>
            <a:picLocks noChangeAspect="1"/>
          </p:cNvPicPr>
          <p:nvPr/>
        </p:nvPicPr>
        <p:blipFill rotWithShape="1">
          <a:blip r:embed="rId4">
            <a:extLst>
              <a:ext uri="{28A0092B-C50C-407E-A947-70E740481C1C}">
                <a14:useLocalDpi xmlns:a14="http://schemas.microsoft.com/office/drawing/2010/main" val="0"/>
              </a:ext>
            </a:extLst>
          </a:blip>
          <a:srcRect r="52074"/>
          <a:stretch>
            <a:fillRect/>
          </a:stretch>
        </p:blipFill>
        <p:spPr>
          <a:xfrm>
            <a:off x="9513772" y="-1763979"/>
            <a:ext cx="3214314" cy="2815427"/>
          </a:xfrm>
          <a:prstGeom prst="rect">
            <a:avLst/>
          </a:prstGeom>
        </p:spPr>
      </p:pic>
      <p:pic>
        <p:nvPicPr>
          <p:cNvPr id="10" name="图片 9" descr="图片包含 黑暗, 亮, 桌子, 标志&#10;&#10;描述已自动生成"/>
          <p:cNvPicPr>
            <a:picLocks noChangeAspect="1"/>
          </p:cNvPicPr>
          <p:nvPr/>
        </p:nvPicPr>
        <p:blipFill rotWithShape="1">
          <a:blip r:embed="rId5">
            <a:extLst>
              <a:ext uri="{28A0092B-C50C-407E-A947-70E740481C1C}">
                <a14:useLocalDpi xmlns:a14="http://schemas.microsoft.com/office/drawing/2010/main" val="0"/>
              </a:ext>
            </a:extLst>
          </a:blip>
          <a:srcRect r="58854"/>
          <a:stretch>
            <a:fillRect/>
          </a:stretch>
        </p:blipFill>
        <p:spPr>
          <a:xfrm>
            <a:off x="10946336" y="-701343"/>
            <a:ext cx="2317836" cy="2937264"/>
          </a:xfrm>
          <a:prstGeom prst="rect">
            <a:avLst/>
          </a:prstGeom>
        </p:spPr>
      </p:pic>
      <p:pic>
        <p:nvPicPr>
          <p:cNvPr id="12" name="图片 11" descr="山上的风景&#10;&#10;低可信度描述已自动生成"/>
          <p:cNvPicPr>
            <a:picLocks noChangeAspect="1"/>
          </p:cNvPicPr>
          <p:nvPr/>
        </p:nvPicPr>
        <p:blipFill rotWithShape="1">
          <a:blip r:embed="rId6" cstate="print">
            <a:extLst>
              <a:ext uri="{28A0092B-C50C-407E-A947-70E740481C1C}">
                <a14:useLocalDpi xmlns:a14="http://schemas.microsoft.com/office/drawing/2010/main" val="0"/>
              </a:ext>
            </a:extLst>
          </a:blip>
          <a:srcRect l="43885" t="-4635"/>
          <a:stretch>
            <a:fillRect/>
          </a:stretch>
        </p:blipFill>
        <p:spPr>
          <a:xfrm>
            <a:off x="11628522" y="-296670"/>
            <a:ext cx="2652712" cy="2446871"/>
          </a:xfrm>
          <a:prstGeom prst="rect">
            <a:avLst/>
          </a:prstGeom>
        </p:spPr>
      </p:pic>
      <p:pic>
        <p:nvPicPr>
          <p:cNvPr id="16" name="图片 15" descr="图片包含 黑暗, 烟, 蛋糕&#10;&#10;描述已自动生成"/>
          <p:cNvPicPr>
            <a:picLocks noChangeAspect="1"/>
          </p:cNvPicPr>
          <p:nvPr/>
        </p:nvPicPr>
        <p:blipFill rotWithShape="1">
          <a:blip r:embed="rId7">
            <a:extLst>
              <a:ext uri="{28A0092B-C50C-407E-A947-70E740481C1C}">
                <a14:useLocalDpi xmlns:a14="http://schemas.microsoft.com/office/drawing/2010/main" val="0"/>
              </a:ext>
            </a:extLst>
          </a:blip>
          <a:srcRect l="52651"/>
          <a:stretch>
            <a:fillRect/>
          </a:stretch>
        </p:blipFill>
        <p:spPr>
          <a:xfrm>
            <a:off x="-1564274" y="2854453"/>
            <a:ext cx="2622551" cy="2825712"/>
          </a:xfrm>
          <a:prstGeom prst="rect">
            <a:avLst/>
          </a:prstGeom>
        </p:spPr>
      </p:pic>
      <p:pic>
        <p:nvPicPr>
          <p:cNvPr id="32" name="图片 31" descr="卡通人物&#10;&#10;低可信度描述已自动生成"/>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l="1852" t="29511" r="66759" b="36970"/>
          <a:stretch>
            <a:fillRect/>
          </a:stretch>
        </p:blipFill>
        <p:spPr>
          <a:xfrm rot="9000000">
            <a:off x="10819651" y="-375904"/>
            <a:ext cx="1261159" cy="1346724"/>
          </a:xfrm>
          <a:custGeom>
            <a:avLst/>
            <a:gdLst>
              <a:gd name="connsiteX0" fmla="*/ 1612900 w 2152650"/>
              <a:gd name="connsiteY0" fmla="*/ 0 h 2298700"/>
              <a:gd name="connsiteX1" fmla="*/ 2152650 w 2152650"/>
              <a:gd name="connsiteY1" fmla="*/ 12700 h 2298700"/>
              <a:gd name="connsiteX2" fmla="*/ 2120900 w 2152650"/>
              <a:gd name="connsiteY2" fmla="*/ 419100 h 2298700"/>
              <a:gd name="connsiteX3" fmla="*/ 2082800 w 2152650"/>
              <a:gd name="connsiteY3" fmla="*/ 787400 h 2298700"/>
              <a:gd name="connsiteX4" fmla="*/ 1974850 w 2152650"/>
              <a:gd name="connsiteY4" fmla="*/ 1270000 h 2298700"/>
              <a:gd name="connsiteX5" fmla="*/ 1879600 w 2152650"/>
              <a:gd name="connsiteY5" fmla="*/ 1581150 h 2298700"/>
              <a:gd name="connsiteX6" fmla="*/ 1574800 w 2152650"/>
              <a:gd name="connsiteY6" fmla="*/ 1860550 h 2298700"/>
              <a:gd name="connsiteX7" fmla="*/ 533400 w 2152650"/>
              <a:gd name="connsiteY7" fmla="*/ 2298700 h 2298700"/>
              <a:gd name="connsiteX8" fmla="*/ 0 w 2152650"/>
              <a:gd name="connsiteY8" fmla="*/ 2184400 h 2298700"/>
              <a:gd name="connsiteX9" fmla="*/ 336550 w 2152650"/>
              <a:gd name="connsiteY9" fmla="*/ 1511300 h 2298700"/>
              <a:gd name="connsiteX10" fmla="*/ 444500 w 2152650"/>
              <a:gd name="connsiteY10" fmla="*/ 1263650 h 2298700"/>
              <a:gd name="connsiteX11" fmla="*/ 603250 w 2152650"/>
              <a:gd name="connsiteY11" fmla="*/ 558800 h 2298700"/>
              <a:gd name="connsiteX12" fmla="*/ 1111250 w 2152650"/>
              <a:gd name="connsiteY12" fmla="*/ 19685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650" h="2298700">
                <a:moveTo>
                  <a:pt x="1612900" y="0"/>
                </a:moveTo>
                <a:lnTo>
                  <a:pt x="2152650" y="12700"/>
                </a:lnTo>
                <a:lnTo>
                  <a:pt x="2120900" y="419100"/>
                </a:lnTo>
                <a:lnTo>
                  <a:pt x="2082800" y="787400"/>
                </a:lnTo>
                <a:lnTo>
                  <a:pt x="1974850" y="1270000"/>
                </a:lnTo>
                <a:lnTo>
                  <a:pt x="1879600" y="1581150"/>
                </a:lnTo>
                <a:lnTo>
                  <a:pt x="1574800" y="1860550"/>
                </a:lnTo>
                <a:lnTo>
                  <a:pt x="533400" y="2298700"/>
                </a:lnTo>
                <a:lnTo>
                  <a:pt x="0" y="2184400"/>
                </a:lnTo>
                <a:lnTo>
                  <a:pt x="336550" y="1511300"/>
                </a:lnTo>
                <a:cubicBezTo>
                  <a:pt x="405141" y="1385549"/>
                  <a:pt x="364952" y="1466135"/>
                  <a:pt x="444500" y="1263650"/>
                </a:cubicBezTo>
                <a:lnTo>
                  <a:pt x="603250" y="558800"/>
                </a:lnTo>
                <a:lnTo>
                  <a:pt x="1111250" y="196850"/>
                </a:lnTo>
                <a:close/>
              </a:path>
            </a:pathLst>
          </a:custGeom>
        </p:spPr>
      </p:pic>
      <p:sp>
        <p:nvSpPr>
          <p:cNvPr id="23" name="文本框 22"/>
          <p:cNvSpPr txBox="1"/>
          <p:nvPr/>
        </p:nvSpPr>
        <p:spPr>
          <a:xfrm>
            <a:off x="1610178" y="2628310"/>
            <a:ext cx="1395552" cy="1938992"/>
          </a:xfrm>
          <a:prstGeom prst="rect">
            <a:avLst/>
          </a:prstGeom>
          <a:noFill/>
        </p:spPr>
        <p:txBody>
          <a:bodyPr wrap="square" rtlCol="0">
            <a:spAutoFit/>
          </a:bodyPr>
          <a:lstStyle/>
          <a:p>
            <a:pPr algn="dist"/>
            <a:r>
              <a:rPr lang="zh-CN" altLang="en-US" sz="6000" dirty="0">
                <a:solidFill>
                  <a:schemeClr val="tx1">
                    <a:lumMod val="75000"/>
                    <a:lumOff val="25000"/>
                  </a:schemeClr>
                </a:solidFill>
                <a:latin typeface="汉仪润圆-55W" panose="00020600040101010101" pitchFamily="18" charset="-122"/>
                <a:ea typeface="汉仪润圆-55W" panose="00020600040101010101" pitchFamily="18" charset="-122"/>
              </a:rPr>
              <a:t>目</a:t>
            </a:r>
            <a:endParaRPr lang="en-US" altLang="zh-CN" sz="6000" dirty="0">
              <a:solidFill>
                <a:schemeClr val="tx1">
                  <a:lumMod val="75000"/>
                  <a:lumOff val="25000"/>
                </a:schemeClr>
              </a:solidFill>
              <a:latin typeface="汉仪润圆-55W" panose="00020600040101010101" pitchFamily="18" charset="-122"/>
              <a:ea typeface="汉仪润圆-55W" panose="00020600040101010101" pitchFamily="18" charset="-122"/>
            </a:endParaRPr>
          </a:p>
          <a:p>
            <a:pPr algn="dist"/>
            <a:r>
              <a:rPr lang="zh-CN" altLang="en-US" sz="6000" dirty="0">
                <a:solidFill>
                  <a:schemeClr val="tx1">
                    <a:lumMod val="75000"/>
                    <a:lumOff val="25000"/>
                  </a:schemeClr>
                </a:solidFill>
                <a:latin typeface="汉仪润圆-55W" panose="00020600040101010101" pitchFamily="18" charset="-122"/>
                <a:ea typeface="汉仪润圆-55W" panose="00020600040101010101" pitchFamily="18" charset="-122"/>
              </a:rPr>
              <a:t>录</a:t>
            </a:r>
          </a:p>
        </p:txBody>
      </p:sp>
      <p:pic>
        <p:nvPicPr>
          <p:cNvPr id="7" name="图片 6" descr="黑暗中的树&#10;&#10;中度可信度描述已自动生成"/>
          <p:cNvPicPr>
            <a:picLocks noChangeAspect="1"/>
          </p:cNvPicPr>
          <p:nvPr/>
        </p:nvPicPr>
        <p:blipFill rotWithShape="1">
          <a:blip r:embed="rId4">
            <a:extLst>
              <a:ext uri="{28A0092B-C50C-407E-A947-70E740481C1C}">
                <a14:useLocalDpi xmlns:a14="http://schemas.microsoft.com/office/drawing/2010/main" val="0"/>
              </a:ext>
            </a:extLst>
          </a:blip>
          <a:srcRect l="55972"/>
          <a:stretch>
            <a:fillRect/>
          </a:stretch>
        </p:blipFill>
        <p:spPr>
          <a:xfrm>
            <a:off x="-1013638" y="-296670"/>
            <a:ext cx="2997202" cy="2857656"/>
          </a:xfrm>
          <a:prstGeom prst="rect">
            <a:avLst/>
          </a:prstGeom>
        </p:spPr>
      </p:pic>
      <p:pic>
        <p:nvPicPr>
          <p:cNvPr id="4" name="图片 3" descr="黑暗里有树&#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61663" t="57296" r="-257" b="92"/>
          <a:stretch>
            <a:fillRect/>
          </a:stretch>
        </p:blipFill>
        <p:spPr>
          <a:xfrm rot="14875537">
            <a:off x="-1110798" y="-1071176"/>
            <a:ext cx="4705350" cy="2737268"/>
          </a:xfrm>
          <a:prstGeom prst="rect">
            <a:avLst/>
          </a:prstGeom>
        </p:spPr>
      </p:pic>
      <p:sp>
        <p:nvSpPr>
          <p:cNvPr id="26" name="文本框 25"/>
          <p:cNvSpPr txBox="1"/>
          <p:nvPr/>
        </p:nvSpPr>
        <p:spPr>
          <a:xfrm rot="16200000">
            <a:off x="2235831" y="3409207"/>
            <a:ext cx="1476215" cy="307777"/>
          </a:xfrm>
          <a:prstGeom prst="rect">
            <a:avLst/>
          </a:prstGeom>
          <a:noFill/>
        </p:spPr>
        <p:txBody>
          <a:bodyPr wrap="square" rtlCol="0">
            <a:spAutoFit/>
          </a:bodyPr>
          <a:lstStyle/>
          <a:p>
            <a:pPr algn="dist"/>
            <a:r>
              <a:rPr lang="en-US" altLang="zh-CN" sz="1400" dirty="0">
                <a:solidFill>
                  <a:srgbClr val="8EB8B4"/>
                </a:solidFill>
                <a:latin typeface="汉仪润圆-55W" panose="00020600040101010101" pitchFamily="18" charset="-122"/>
                <a:ea typeface="汉仪润圆-55W" panose="00020600040101010101" pitchFamily="18" charset="-122"/>
              </a:rPr>
              <a:t>CONTENTS</a:t>
            </a:r>
            <a:endParaRPr lang="zh-CN" altLang="en-US" sz="1400" dirty="0">
              <a:solidFill>
                <a:srgbClr val="8EB8B4"/>
              </a:solidFill>
              <a:latin typeface="汉仪润圆-55W" panose="00020600040101010101" pitchFamily="18" charset="-122"/>
              <a:ea typeface="汉仪润圆-55W" panose="00020600040101010101" pitchFamily="18" charset="-122"/>
            </a:endParaRPr>
          </a:p>
        </p:txBody>
      </p:sp>
      <p:grpSp>
        <p:nvGrpSpPr>
          <p:cNvPr id="9" name="组合 8"/>
          <p:cNvGrpSpPr/>
          <p:nvPr/>
        </p:nvGrpSpPr>
        <p:grpSpPr>
          <a:xfrm>
            <a:off x="4892761" y="1111013"/>
            <a:ext cx="5132499" cy="708447"/>
            <a:chOff x="4706706" y="1664733"/>
            <a:chExt cx="5132499" cy="708447"/>
          </a:xfrm>
        </p:grpSpPr>
        <p:sp>
          <p:nvSpPr>
            <p:cNvPr id="27" name="椭圆 26"/>
            <p:cNvSpPr/>
            <p:nvPr/>
          </p:nvSpPr>
          <p:spPr>
            <a:xfrm>
              <a:off x="4706706" y="1664733"/>
              <a:ext cx="704850" cy="704850"/>
            </a:xfrm>
            <a:prstGeom prst="ellipse">
              <a:avLst/>
            </a:prstGeom>
            <a:solidFill>
              <a:srgbClr val="8E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润圆-55W" panose="00020600040101010101" pitchFamily="18" charset="-122"/>
                <a:ea typeface="汉仪润圆-55W" panose="00020600040101010101" pitchFamily="18" charset="-122"/>
              </a:endParaRPr>
            </a:p>
          </p:txBody>
        </p:sp>
        <p:sp>
          <p:nvSpPr>
            <p:cNvPr id="28" name="文本框 27"/>
            <p:cNvSpPr txBox="1"/>
            <p:nvPr/>
          </p:nvSpPr>
          <p:spPr>
            <a:xfrm>
              <a:off x="4709881" y="1734583"/>
              <a:ext cx="704850" cy="584775"/>
            </a:xfrm>
            <a:prstGeom prst="rect">
              <a:avLst/>
            </a:prstGeom>
            <a:noFill/>
          </p:spPr>
          <p:txBody>
            <a:bodyPr wrap="square" rtlCol="0">
              <a:spAutoFit/>
            </a:bodyPr>
            <a:lstStyle/>
            <a:p>
              <a:pPr algn="ctr"/>
              <a:r>
                <a:rPr lang="zh-CN" altLang="en-US" sz="3200" dirty="0">
                  <a:solidFill>
                    <a:schemeClr val="bg1"/>
                  </a:solidFill>
                  <a:latin typeface="汉仪润圆-55W" panose="00020600040101010101" pitchFamily="18" charset="-122"/>
                  <a:ea typeface="汉仪润圆-55W" panose="00020600040101010101" pitchFamily="18" charset="-122"/>
                </a:rPr>
                <a:t>壹</a:t>
              </a:r>
            </a:p>
          </p:txBody>
        </p:sp>
        <p:sp>
          <p:nvSpPr>
            <p:cNvPr id="29" name="文本框 28"/>
            <p:cNvSpPr txBox="1"/>
            <p:nvPr/>
          </p:nvSpPr>
          <p:spPr>
            <a:xfrm>
              <a:off x="5534269" y="1666425"/>
              <a:ext cx="4304936" cy="706755"/>
            </a:xfrm>
            <a:prstGeom prst="rect">
              <a:avLst/>
            </a:prstGeom>
            <a:noFill/>
          </p:spPr>
          <p:txBody>
            <a:bodyPr wrap="square" rtlCol="0">
              <a:spAutoFit/>
            </a:bodyPr>
            <a:lstStyle/>
            <a:p>
              <a:pPr algn="dist"/>
              <a:r>
                <a:rPr lang="zh-CN" altLang="en-US" sz="4000" dirty="0">
                  <a:solidFill>
                    <a:schemeClr val="tx1">
                      <a:lumMod val="75000"/>
                      <a:lumOff val="25000"/>
                    </a:schemeClr>
                  </a:solidFill>
                  <a:latin typeface="汉仪润圆-55W" panose="00020600040101010101" pitchFamily="18" charset="-122"/>
                  <a:ea typeface="汉仪润圆-55W" panose="00020600040101010101" pitchFamily="18" charset="-122"/>
                </a:rPr>
                <a:t>防火安全教育</a:t>
              </a:r>
            </a:p>
          </p:txBody>
        </p:sp>
      </p:grpSp>
      <p:grpSp>
        <p:nvGrpSpPr>
          <p:cNvPr id="43" name="组合 42"/>
          <p:cNvGrpSpPr/>
          <p:nvPr/>
        </p:nvGrpSpPr>
        <p:grpSpPr>
          <a:xfrm>
            <a:off x="4852756" y="2164265"/>
            <a:ext cx="5131229" cy="727923"/>
            <a:chOff x="4706706" y="1641660"/>
            <a:chExt cx="5131229" cy="727923"/>
          </a:xfrm>
        </p:grpSpPr>
        <p:sp>
          <p:nvSpPr>
            <p:cNvPr id="44" name="椭圆 43"/>
            <p:cNvSpPr/>
            <p:nvPr/>
          </p:nvSpPr>
          <p:spPr>
            <a:xfrm>
              <a:off x="4706706" y="1664733"/>
              <a:ext cx="704850" cy="704850"/>
            </a:xfrm>
            <a:prstGeom prst="ellipse">
              <a:avLst/>
            </a:prstGeom>
            <a:solidFill>
              <a:srgbClr val="8E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润圆-55W" panose="00020600040101010101" pitchFamily="18" charset="-122"/>
                <a:ea typeface="汉仪润圆-55W" panose="00020600040101010101" pitchFamily="18" charset="-122"/>
              </a:endParaRPr>
            </a:p>
          </p:txBody>
        </p:sp>
        <p:sp>
          <p:nvSpPr>
            <p:cNvPr id="45" name="文本框 44"/>
            <p:cNvSpPr txBox="1"/>
            <p:nvPr/>
          </p:nvSpPr>
          <p:spPr>
            <a:xfrm>
              <a:off x="4709881" y="1734583"/>
              <a:ext cx="704850" cy="584775"/>
            </a:xfrm>
            <a:prstGeom prst="rect">
              <a:avLst/>
            </a:prstGeom>
            <a:noFill/>
          </p:spPr>
          <p:txBody>
            <a:bodyPr wrap="square" rtlCol="0">
              <a:spAutoFit/>
            </a:bodyPr>
            <a:lstStyle/>
            <a:p>
              <a:pPr algn="ctr"/>
              <a:r>
                <a:rPr lang="zh-CN" altLang="en-US" sz="3200" dirty="0">
                  <a:solidFill>
                    <a:schemeClr val="bg1"/>
                  </a:solidFill>
                  <a:latin typeface="汉仪润圆-55W" panose="00020600040101010101" pitchFamily="18" charset="-122"/>
                  <a:ea typeface="汉仪润圆-55W" panose="00020600040101010101" pitchFamily="18" charset="-122"/>
                </a:rPr>
                <a:t>贰</a:t>
              </a:r>
            </a:p>
          </p:txBody>
        </p:sp>
        <p:sp>
          <p:nvSpPr>
            <p:cNvPr id="46" name="文本框 45"/>
            <p:cNvSpPr txBox="1"/>
            <p:nvPr/>
          </p:nvSpPr>
          <p:spPr>
            <a:xfrm>
              <a:off x="5532999" y="1641660"/>
              <a:ext cx="4304936" cy="706755"/>
            </a:xfrm>
            <a:prstGeom prst="rect">
              <a:avLst/>
            </a:prstGeom>
            <a:noFill/>
          </p:spPr>
          <p:txBody>
            <a:bodyPr wrap="square" rtlCol="0">
              <a:spAutoFit/>
            </a:bodyPr>
            <a:lstStyle/>
            <a:p>
              <a:pPr algn="dist"/>
              <a:r>
                <a:rPr lang="zh-CN" altLang="en-US" sz="4000" dirty="0">
                  <a:solidFill>
                    <a:schemeClr val="tx1">
                      <a:lumMod val="75000"/>
                      <a:lumOff val="25000"/>
                    </a:schemeClr>
                  </a:solidFill>
                  <a:latin typeface="汉仪润圆-55W" panose="00020600040101010101" pitchFamily="18" charset="-122"/>
                  <a:ea typeface="汉仪润圆-55W" panose="00020600040101010101" pitchFamily="18" charset="-122"/>
                </a:rPr>
                <a:t>火灾应急处理</a:t>
              </a:r>
            </a:p>
          </p:txBody>
        </p:sp>
      </p:grpSp>
      <p:grpSp>
        <p:nvGrpSpPr>
          <p:cNvPr id="48" name="组合 47"/>
          <p:cNvGrpSpPr/>
          <p:nvPr/>
        </p:nvGrpSpPr>
        <p:grpSpPr>
          <a:xfrm>
            <a:off x="4889586" y="3209688"/>
            <a:ext cx="5131229" cy="707177"/>
            <a:chOff x="4706706" y="1664733"/>
            <a:chExt cx="5131229" cy="707177"/>
          </a:xfrm>
        </p:grpSpPr>
        <p:sp>
          <p:nvSpPr>
            <p:cNvPr id="49" name="椭圆 48"/>
            <p:cNvSpPr/>
            <p:nvPr/>
          </p:nvSpPr>
          <p:spPr>
            <a:xfrm>
              <a:off x="4706706" y="1664733"/>
              <a:ext cx="704850" cy="704850"/>
            </a:xfrm>
            <a:prstGeom prst="ellipse">
              <a:avLst/>
            </a:prstGeom>
            <a:solidFill>
              <a:srgbClr val="8E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润圆-55W" panose="00020600040101010101" pitchFamily="18" charset="-122"/>
                <a:ea typeface="汉仪润圆-55W" panose="00020600040101010101" pitchFamily="18" charset="-122"/>
              </a:endParaRPr>
            </a:p>
          </p:txBody>
        </p:sp>
        <p:sp>
          <p:nvSpPr>
            <p:cNvPr id="50" name="文本框 49"/>
            <p:cNvSpPr txBox="1"/>
            <p:nvPr/>
          </p:nvSpPr>
          <p:spPr>
            <a:xfrm>
              <a:off x="4709881" y="1734583"/>
              <a:ext cx="704850" cy="584775"/>
            </a:xfrm>
            <a:prstGeom prst="rect">
              <a:avLst/>
            </a:prstGeom>
            <a:noFill/>
          </p:spPr>
          <p:txBody>
            <a:bodyPr wrap="square" rtlCol="0">
              <a:spAutoFit/>
            </a:bodyPr>
            <a:lstStyle/>
            <a:p>
              <a:pPr algn="ctr"/>
              <a:r>
                <a:rPr lang="zh-CN" altLang="en-US" sz="3200" dirty="0">
                  <a:solidFill>
                    <a:schemeClr val="bg1"/>
                  </a:solidFill>
                  <a:latin typeface="汉仪润圆-55W" panose="00020600040101010101" pitchFamily="18" charset="-122"/>
                  <a:ea typeface="汉仪润圆-55W" panose="00020600040101010101" pitchFamily="18" charset="-122"/>
                </a:rPr>
                <a:t>叁</a:t>
              </a:r>
            </a:p>
          </p:txBody>
        </p:sp>
        <p:sp>
          <p:nvSpPr>
            <p:cNvPr id="51" name="文本框 50"/>
            <p:cNvSpPr txBox="1"/>
            <p:nvPr/>
          </p:nvSpPr>
          <p:spPr>
            <a:xfrm>
              <a:off x="5532999" y="1665155"/>
              <a:ext cx="4304936" cy="706755"/>
            </a:xfrm>
            <a:prstGeom prst="rect">
              <a:avLst/>
            </a:prstGeom>
            <a:noFill/>
          </p:spPr>
          <p:txBody>
            <a:bodyPr wrap="square" rtlCol="0">
              <a:spAutoFit/>
            </a:bodyPr>
            <a:lstStyle/>
            <a:p>
              <a:pPr algn="dist"/>
              <a:r>
                <a:rPr lang="zh-CN" altLang="en-US" sz="4000" dirty="0">
                  <a:solidFill>
                    <a:schemeClr val="tx1">
                      <a:lumMod val="75000"/>
                      <a:lumOff val="25000"/>
                    </a:schemeClr>
                  </a:solidFill>
                  <a:latin typeface="汉仪润圆-55W" panose="00020600040101010101" pitchFamily="18" charset="-122"/>
                  <a:ea typeface="汉仪润圆-55W" panose="00020600040101010101" pitchFamily="18" charset="-122"/>
                </a:rPr>
                <a:t>防电安全教育</a:t>
              </a:r>
            </a:p>
          </p:txBody>
        </p:sp>
      </p:grpSp>
      <p:grpSp>
        <p:nvGrpSpPr>
          <p:cNvPr id="53" name="组合 52"/>
          <p:cNvGrpSpPr/>
          <p:nvPr/>
        </p:nvGrpSpPr>
        <p:grpSpPr>
          <a:xfrm>
            <a:off x="4889586" y="4181011"/>
            <a:ext cx="5131864" cy="706755"/>
            <a:chOff x="4706706" y="1663250"/>
            <a:chExt cx="5131864" cy="706755"/>
          </a:xfrm>
        </p:grpSpPr>
        <p:sp>
          <p:nvSpPr>
            <p:cNvPr id="54" name="椭圆 53"/>
            <p:cNvSpPr/>
            <p:nvPr/>
          </p:nvSpPr>
          <p:spPr>
            <a:xfrm>
              <a:off x="4706706" y="1664733"/>
              <a:ext cx="704850" cy="704850"/>
            </a:xfrm>
            <a:prstGeom prst="ellipse">
              <a:avLst/>
            </a:prstGeom>
            <a:solidFill>
              <a:srgbClr val="8E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润圆-55W" panose="00020600040101010101" pitchFamily="18" charset="-122"/>
                <a:ea typeface="汉仪润圆-55W" panose="00020600040101010101" pitchFamily="18" charset="-122"/>
              </a:endParaRPr>
            </a:p>
          </p:txBody>
        </p:sp>
        <p:sp>
          <p:nvSpPr>
            <p:cNvPr id="55" name="文本框 54"/>
            <p:cNvSpPr txBox="1"/>
            <p:nvPr/>
          </p:nvSpPr>
          <p:spPr>
            <a:xfrm>
              <a:off x="4709881" y="1734583"/>
              <a:ext cx="704850" cy="584775"/>
            </a:xfrm>
            <a:prstGeom prst="rect">
              <a:avLst/>
            </a:prstGeom>
            <a:noFill/>
          </p:spPr>
          <p:txBody>
            <a:bodyPr wrap="square" rtlCol="0">
              <a:spAutoFit/>
            </a:bodyPr>
            <a:lstStyle/>
            <a:p>
              <a:pPr algn="ctr"/>
              <a:r>
                <a:rPr lang="zh-CN" altLang="en-US" sz="3200" dirty="0">
                  <a:solidFill>
                    <a:schemeClr val="bg1"/>
                  </a:solidFill>
                  <a:latin typeface="汉仪润圆-55W" panose="00020600040101010101" pitchFamily="18" charset="-122"/>
                  <a:ea typeface="汉仪润圆-55W" panose="00020600040101010101" pitchFamily="18" charset="-122"/>
                </a:rPr>
                <a:t>肆</a:t>
              </a:r>
            </a:p>
          </p:txBody>
        </p:sp>
        <p:sp>
          <p:nvSpPr>
            <p:cNvPr id="56" name="文本框 55"/>
            <p:cNvSpPr txBox="1"/>
            <p:nvPr/>
          </p:nvSpPr>
          <p:spPr>
            <a:xfrm>
              <a:off x="5533634" y="1663250"/>
              <a:ext cx="4304936" cy="706755"/>
            </a:xfrm>
            <a:prstGeom prst="rect">
              <a:avLst/>
            </a:prstGeom>
            <a:noFill/>
          </p:spPr>
          <p:txBody>
            <a:bodyPr wrap="square" rtlCol="0">
              <a:spAutoFit/>
            </a:bodyPr>
            <a:lstStyle/>
            <a:p>
              <a:pPr algn="dist"/>
              <a:r>
                <a:rPr lang="zh-CN" altLang="en-US" sz="4000" dirty="0">
                  <a:solidFill>
                    <a:schemeClr val="tx1">
                      <a:lumMod val="75000"/>
                      <a:lumOff val="25000"/>
                    </a:schemeClr>
                  </a:solidFill>
                  <a:latin typeface="汉仪润圆-55W" panose="00020600040101010101" pitchFamily="18" charset="-122"/>
                  <a:ea typeface="汉仪润圆-55W" panose="00020600040101010101" pitchFamily="18" charset="-122"/>
                </a:rPr>
                <a:t>触电应急处理</a:t>
              </a:r>
            </a:p>
          </p:txBody>
        </p:sp>
      </p:grpSp>
      <p:grpSp>
        <p:nvGrpSpPr>
          <p:cNvPr id="2" name="组合 1"/>
          <p:cNvGrpSpPr/>
          <p:nvPr/>
        </p:nvGrpSpPr>
        <p:grpSpPr>
          <a:xfrm>
            <a:off x="4851486" y="5225178"/>
            <a:ext cx="5132499" cy="708447"/>
            <a:chOff x="4706706" y="1664733"/>
            <a:chExt cx="5132499" cy="708447"/>
          </a:xfrm>
        </p:grpSpPr>
        <p:sp>
          <p:nvSpPr>
            <p:cNvPr id="6" name="椭圆 5"/>
            <p:cNvSpPr/>
            <p:nvPr/>
          </p:nvSpPr>
          <p:spPr>
            <a:xfrm>
              <a:off x="4706706" y="1664733"/>
              <a:ext cx="704850" cy="704850"/>
            </a:xfrm>
            <a:prstGeom prst="ellipse">
              <a:avLst/>
            </a:prstGeom>
            <a:solidFill>
              <a:srgbClr val="8E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润圆-55W" panose="00020600040101010101" pitchFamily="18" charset="-122"/>
                <a:ea typeface="汉仪润圆-55W" panose="00020600040101010101" pitchFamily="18" charset="-122"/>
              </a:endParaRPr>
            </a:p>
          </p:txBody>
        </p:sp>
        <p:sp>
          <p:nvSpPr>
            <p:cNvPr id="11" name="文本框 10"/>
            <p:cNvSpPr txBox="1"/>
            <p:nvPr/>
          </p:nvSpPr>
          <p:spPr>
            <a:xfrm>
              <a:off x="4709881" y="1734583"/>
              <a:ext cx="704850" cy="583565"/>
            </a:xfrm>
            <a:prstGeom prst="rect">
              <a:avLst/>
            </a:prstGeom>
            <a:noFill/>
          </p:spPr>
          <p:txBody>
            <a:bodyPr wrap="square" rtlCol="0">
              <a:spAutoFit/>
            </a:bodyPr>
            <a:lstStyle/>
            <a:p>
              <a:pPr algn="ctr"/>
              <a:r>
                <a:rPr lang="zh-CN" altLang="en-US" sz="3200" dirty="0">
                  <a:solidFill>
                    <a:schemeClr val="bg1"/>
                  </a:solidFill>
                  <a:latin typeface="汉仪润圆-55W" panose="00020600040101010101" pitchFamily="18" charset="-122"/>
                  <a:ea typeface="汉仪润圆-55W" panose="00020600040101010101" pitchFamily="18" charset="-122"/>
                </a:rPr>
                <a:t>伍</a:t>
              </a:r>
            </a:p>
          </p:txBody>
        </p:sp>
        <p:sp>
          <p:nvSpPr>
            <p:cNvPr id="13" name="文本框 12"/>
            <p:cNvSpPr txBox="1"/>
            <p:nvPr/>
          </p:nvSpPr>
          <p:spPr>
            <a:xfrm>
              <a:off x="5534269" y="1666425"/>
              <a:ext cx="4304936" cy="706755"/>
            </a:xfrm>
            <a:prstGeom prst="rect">
              <a:avLst/>
            </a:prstGeom>
            <a:noFill/>
          </p:spPr>
          <p:txBody>
            <a:bodyPr wrap="square" rtlCol="0">
              <a:spAutoFit/>
            </a:bodyPr>
            <a:lstStyle/>
            <a:p>
              <a:pPr algn="dist"/>
              <a:r>
                <a:rPr lang="zh-CN" altLang="en-US" sz="4000" dirty="0">
                  <a:solidFill>
                    <a:schemeClr val="tx1">
                      <a:lumMod val="75000"/>
                      <a:lumOff val="25000"/>
                    </a:schemeClr>
                  </a:solidFill>
                  <a:latin typeface="汉仪润圆-55W" panose="00020600040101010101" pitchFamily="18" charset="-122"/>
                  <a:ea typeface="汉仪润圆-55W" panose="00020600040101010101" pitchFamily="18" charset="-122"/>
                </a:rPr>
                <a:t>防疫注意事项</a:t>
              </a:r>
            </a:p>
          </p:txBody>
        </p:sp>
      </p:grpSp>
      <p:sp>
        <p:nvSpPr>
          <p:cNvPr id="14" name="页脚占位符 13"/>
          <p:cNvSpPr>
            <a:spLocks noGrp="1"/>
          </p:cNvSpPr>
          <p:nvPr>
            <p:ph type="ftr" sz="quarter" idx="11"/>
          </p:nvPr>
        </p:nvSpPr>
        <p:spPr/>
        <p:txBody>
          <a:bodyPr/>
          <a:lstStyle/>
          <a:p>
            <a:r>
              <a:rPr lang="zh-CN" altLang="en-US"/>
              <a:t>蚌埠工商学院</a:t>
            </a:r>
          </a:p>
        </p:txBody>
      </p:sp>
      <p:pic>
        <p:nvPicPr>
          <p:cNvPr id="19" name="图片 18" descr="C:\Users\Yang\Desktop\蚌埠工商学院LOGO竖标透明图层.png蚌埠工商学院LOGO竖标透明图层"/>
          <p:cNvPicPr>
            <a:picLocks noChangeAspect="1"/>
          </p:cNvPicPr>
          <p:nvPr/>
        </p:nvPicPr>
        <p:blipFill>
          <a:blip r:embed="rId10"/>
          <a:srcRect/>
          <a:stretch>
            <a:fillRect/>
          </a:stretch>
        </p:blipFill>
        <p:spPr>
          <a:xfrm>
            <a:off x="551180" y="394018"/>
            <a:ext cx="1735455" cy="1321435"/>
          </a:xfrm>
          <a:prstGeom prst="rect">
            <a:avLst/>
          </a:prstGeom>
        </p:spPr>
      </p:pic>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圆角 16"/>
          <p:cNvSpPr/>
          <p:nvPr/>
        </p:nvSpPr>
        <p:spPr>
          <a:xfrm>
            <a:off x="0" y="0"/>
            <a:ext cx="12192000" cy="6858000"/>
          </a:xfrm>
          <a:prstGeom prst="roundRect">
            <a:avLst>
              <a:gd name="adj" fmla="val 0"/>
            </a:avLst>
          </a:prstGeom>
          <a:solidFill>
            <a:srgbClr val="FFFCF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图片包含 黑暗, 鸟, 鱼, 轮子&#10;&#10;描述已自动生成"/>
          <p:cNvPicPr>
            <a:picLocks noChangeAspect="1"/>
          </p:cNvPicPr>
          <p:nvPr/>
        </p:nvPicPr>
        <p:blipFill rotWithShape="1">
          <a:blip r:embed="rId2">
            <a:extLst>
              <a:ext uri="{28A0092B-C50C-407E-A947-70E740481C1C}">
                <a14:useLocalDpi xmlns:a14="http://schemas.microsoft.com/office/drawing/2010/main" val="0"/>
              </a:ext>
            </a:extLst>
          </a:blip>
          <a:srcRect l="53378"/>
          <a:stretch>
            <a:fillRect/>
          </a:stretch>
        </p:blipFill>
        <p:spPr>
          <a:xfrm>
            <a:off x="10510903" y="4848377"/>
            <a:ext cx="3129336" cy="3768853"/>
          </a:xfrm>
          <a:prstGeom prst="rect">
            <a:avLst/>
          </a:prstGeom>
        </p:spPr>
      </p:pic>
      <p:pic>
        <p:nvPicPr>
          <p:cNvPr id="5" name="图片 4" descr="黑暗里有树&#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r="61406" b="50692"/>
          <a:stretch>
            <a:fillRect/>
          </a:stretch>
        </p:blipFill>
        <p:spPr>
          <a:xfrm>
            <a:off x="7734726" y="5154658"/>
            <a:ext cx="4705350" cy="3167421"/>
          </a:xfrm>
          <a:prstGeom prst="rect">
            <a:avLst/>
          </a:prstGeom>
        </p:spPr>
      </p:pic>
      <p:pic>
        <p:nvPicPr>
          <p:cNvPr id="8" name="图片 7" descr="黑暗中的树&#10;&#10;中度可信度描述已自动生成"/>
          <p:cNvPicPr>
            <a:picLocks noChangeAspect="1"/>
          </p:cNvPicPr>
          <p:nvPr/>
        </p:nvPicPr>
        <p:blipFill rotWithShape="1">
          <a:blip r:embed="rId4">
            <a:extLst>
              <a:ext uri="{28A0092B-C50C-407E-A947-70E740481C1C}">
                <a14:useLocalDpi xmlns:a14="http://schemas.microsoft.com/office/drawing/2010/main" val="0"/>
              </a:ext>
            </a:extLst>
          </a:blip>
          <a:srcRect r="52074"/>
          <a:stretch>
            <a:fillRect/>
          </a:stretch>
        </p:blipFill>
        <p:spPr>
          <a:xfrm>
            <a:off x="11214358" y="5330656"/>
            <a:ext cx="3214314" cy="2815427"/>
          </a:xfrm>
          <a:prstGeom prst="rect">
            <a:avLst/>
          </a:prstGeom>
        </p:spPr>
      </p:pic>
      <p:pic>
        <p:nvPicPr>
          <p:cNvPr id="16" name="图片 15" descr="图片包含 黑暗, 烟, 蛋糕&#10;&#10;描述已自动生成"/>
          <p:cNvPicPr>
            <a:picLocks noChangeAspect="1"/>
          </p:cNvPicPr>
          <p:nvPr/>
        </p:nvPicPr>
        <p:blipFill rotWithShape="1">
          <a:blip r:embed="rId5">
            <a:extLst>
              <a:ext uri="{28A0092B-C50C-407E-A947-70E740481C1C}">
                <a14:useLocalDpi xmlns:a14="http://schemas.microsoft.com/office/drawing/2010/main" val="0"/>
              </a:ext>
            </a:extLst>
          </a:blip>
          <a:srcRect l="52651"/>
          <a:stretch>
            <a:fillRect/>
          </a:stretch>
        </p:blipFill>
        <p:spPr>
          <a:xfrm rot="11700000">
            <a:off x="-441884" y="-1412856"/>
            <a:ext cx="2622551" cy="2825712"/>
          </a:xfrm>
          <a:prstGeom prst="rect">
            <a:avLst/>
          </a:prstGeom>
        </p:spPr>
      </p:pic>
      <p:pic>
        <p:nvPicPr>
          <p:cNvPr id="32" name="图片 31" descr="卡通人物&#10;&#10;低可信度描述已自动生成"/>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l="1852" t="29511" r="66759" b="36970"/>
          <a:stretch>
            <a:fillRect/>
          </a:stretch>
        </p:blipFill>
        <p:spPr>
          <a:xfrm rot="17100000">
            <a:off x="10214294" y="5820225"/>
            <a:ext cx="1943677" cy="2075548"/>
          </a:xfrm>
          <a:custGeom>
            <a:avLst/>
            <a:gdLst>
              <a:gd name="connsiteX0" fmla="*/ 1612900 w 2152650"/>
              <a:gd name="connsiteY0" fmla="*/ 0 h 2298700"/>
              <a:gd name="connsiteX1" fmla="*/ 2152650 w 2152650"/>
              <a:gd name="connsiteY1" fmla="*/ 12700 h 2298700"/>
              <a:gd name="connsiteX2" fmla="*/ 2120900 w 2152650"/>
              <a:gd name="connsiteY2" fmla="*/ 419100 h 2298700"/>
              <a:gd name="connsiteX3" fmla="*/ 2082800 w 2152650"/>
              <a:gd name="connsiteY3" fmla="*/ 787400 h 2298700"/>
              <a:gd name="connsiteX4" fmla="*/ 1974850 w 2152650"/>
              <a:gd name="connsiteY4" fmla="*/ 1270000 h 2298700"/>
              <a:gd name="connsiteX5" fmla="*/ 1879600 w 2152650"/>
              <a:gd name="connsiteY5" fmla="*/ 1581150 h 2298700"/>
              <a:gd name="connsiteX6" fmla="*/ 1574800 w 2152650"/>
              <a:gd name="connsiteY6" fmla="*/ 1860550 h 2298700"/>
              <a:gd name="connsiteX7" fmla="*/ 533400 w 2152650"/>
              <a:gd name="connsiteY7" fmla="*/ 2298700 h 2298700"/>
              <a:gd name="connsiteX8" fmla="*/ 0 w 2152650"/>
              <a:gd name="connsiteY8" fmla="*/ 2184400 h 2298700"/>
              <a:gd name="connsiteX9" fmla="*/ 336550 w 2152650"/>
              <a:gd name="connsiteY9" fmla="*/ 1511300 h 2298700"/>
              <a:gd name="connsiteX10" fmla="*/ 444500 w 2152650"/>
              <a:gd name="connsiteY10" fmla="*/ 1263650 h 2298700"/>
              <a:gd name="connsiteX11" fmla="*/ 603250 w 2152650"/>
              <a:gd name="connsiteY11" fmla="*/ 558800 h 2298700"/>
              <a:gd name="connsiteX12" fmla="*/ 1111250 w 2152650"/>
              <a:gd name="connsiteY12" fmla="*/ 19685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650" h="2298700">
                <a:moveTo>
                  <a:pt x="1612900" y="0"/>
                </a:moveTo>
                <a:lnTo>
                  <a:pt x="2152650" y="12700"/>
                </a:lnTo>
                <a:lnTo>
                  <a:pt x="2120900" y="419100"/>
                </a:lnTo>
                <a:lnTo>
                  <a:pt x="2082800" y="787400"/>
                </a:lnTo>
                <a:lnTo>
                  <a:pt x="1974850" y="1270000"/>
                </a:lnTo>
                <a:lnTo>
                  <a:pt x="1879600" y="1581150"/>
                </a:lnTo>
                <a:lnTo>
                  <a:pt x="1574800" y="1860550"/>
                </a:lnTo>
                <a:lnTo>
                  <a:pt x="533400" y="2298700"/>
                </a:lnTo>
                <a:lnTo>
                  <a:pt x="0" y="2184400"/>
                </a:lnTo>
                <a:lnTo>
                  <a:pt x="336550" y="1511300"/>
                </a:lnTo>
                <a:cubicBezTo>
                  <a:pt x="405141" y="1385549"/>
                  <a:pt x="364952" y="1466135"/>
                  <a:pt x="444500" y="1263650"/>
                </a:cubicBezTo>
                <a:lnTo>
                  <a:pt x="603250" y="558800"/>
                </a:lnTo>
                <a:lnTo>
                  <a:pt x="1111250" y="196850"/>
                </a:lnTo>
                <a:close/>
              </a:path>
            </a:pathLst>
          </a:custGeom>
        </p:spPr>
      </p:pic>
      <p:pic>
        <p:nvPicPr>
          <p:cNvPr id="7" name="图片 6" descr="黑暗中的树&#10;&#10;中度可信度描述已自动生成"/>
          <p:cNvPicPr>
            <a:picLocks noChangeAspect="1"/>
          </p:cNvPicPr>
          <p:nvPr/>
        </p:nvPicPr>
        <p:blipFill rotWithShape="1">
          <a:blip r:embed="rId4">
            <a:extLst>
              <a:ext uri="{28A0092B-C50C-407E-A947-70E740481C1C}">
                <a14:useLocalDpi xmlns:a14="http://schemas.microsoft.com/office/drawing/2010/main" val="0"/>
              </a:ext>
            </a:extLst>
          </a:blip>
          <a:srcRect l="55972"/>
          <a:stretch>
            <a:fillRect/>
          </a:stretch>
        </p:blipFill>
        <p:spPr>
          <a:xfrm>
            <a:off x="-2039203" y="-105354"/>
            <a:ext cx="2997202" cy="2857656"/>
          </a:xfrm>
          <a:prstGeom prst="rect">
            <a:avLst/>
          </a:prstGeom>
        </p:spPr>
      </p:pic>
      <p:pic>
        <p:nvPicPr>
          <p:cNvPr id="4" name="图片 3" descr="黑暗里有树&#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61663" t="57296" r="-257" b="92"/>
          <a:stretch>
            <a:fillRect/>
          </a:stretch>
        </p:blipFill>
        <p:spPr>
          <a:xfrm rot="900000">
            <a:off x="-1102150" y="-1196947"/>
            <a:ext cx="4705350" cy="2737268"/>
          </a:xfrm>
          <a:prstGeom prst="rect">
            <a:avLst/>
          </a:prstGeom>
        </p:spPr>
      </p:pic>
      <p:pic>
        <p:nvPicPr>
          <p:cNvPr id="34" name="图片 33" descr="卡通人物&#10;&#10;低可信度描述已自动生成"/>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l="1852" t="29511" r="66759" b="36970"/>
          <a:stretch>
            <a:fillRect/>
          </a:stretch>
        </p:blipFill>
        <p:spPr>
          <a:xfrm rot="5400000">
            <a:off x="46538" y="-1013726"/>
            <a:ext cx="1371890" cy="1464967"/>
          </a:xfrm>
          <a:custGeom>
            <a:avLst/>
            <a:gdLst>
              <a:gd name="connsiteX0" fmla="*/ 1612900 w 2152650"/>
              <a:gd name="connsiteY0" fmla="*/ 0 h 2298700"/>
              <a:gd name="connsiteX1" fmla="*/ 2152650 w 2152650"/>
              <a:gd name="connsiteY1" fmla="*/ 12700 h 2298700"/>
              <a:gd name="connsiteX2" fmla="*/ 2120900 w 2152650"/>
              <a:gd name="connsiteY2" fmla="*/ 419100 h 2298700"/>
              <a:gd name="connsiteX3" fmla="*/ 2082800 w 2152650"/>
              <a:gd name="connsiteY3" fmla="*/ 787400 h 2298700"/>
              <a:gd name="connsiteX4" fmla="*/ 1974850 w 2152650"/>
              <a:gd name="connsiteY4" fmla="*/ 1270000 h 2298700"/>
              <a:gd name="connsiteX5" fmla="*/ 1879600 w 2152650"/>
              <a:gd name="connsiteY5" fmla="*/ 1581150 h 2298700"/>
              <a:gd name="connsiteX6" fmla="*/ 1574800 w 2152650"/>
              <a:gd name="connsiteY6" fmla="*/ 1860550 h 2298700"/>
              <a:gd name="connsiteX7" fmla="*/ 533400 w 2152650"/>
              <a:gd name="connsiteY7" fmla="*/ 2298700 h 2298700"/>
              <a:gd name="connsiteX8" fmla="*/ 0 w 2152650"/>
              <a:gd name="connsiteY8" fmla="*/ 2184400 h 2298700"/>
              <a:gd name="connsiteX9" fmla="*/ 336550 w 2152650"/>
              <a:gd name="connsiteY9" fmla="*/ 1511300 h 2298700"/>
              <a:gd name="connsiteX10" fmla="*/ 444500 w 2152650"/>
              <a:gd name="connsiteY10" fmla="*/ 1263650 h 2298700"/>
              <a:gd name="connsiteX11" fmla="*/ 603250 w 2152650"/>
              <a:gd name="connsiteY11" fmla="*/ 558800 h 2298700"/>
              <a:gd name="connsiteX12" fmla="*/ 1111250 w 2152650"/>
              <a:gd name="connsiteY12" fmla="*/ 19685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650" h="2298700">
                <a:moveTo>
                  <a:pt x="1612900" y="0"/>
                </a:moveTo>
                <a:lnTo>
                  <a:pt x="2152650" y="12700"/>
                </a:lnTo>
                <a:lnTo>
                  <a:pt x="2120900" y="419100"/>
                </a:lnTo>
                <a:lnTo>
                  <a:pt x="2082800" y="787400"/>
                </a:lnTo>
                <a:lnTo>
                  <a:pt x="1974850" y="1270000"/>
                </a:lnTo>
                <a:lnTo>
                  <a:pt x="1879600" y="1581150"/>
                </a:lnTo>
                <a:lnTo>
                  <a:pt x="1574800" y="1860550"/>
                </a:lnTo>
                <a:lnTo>
                  <a:pt x="533400" y="2298700"/>
                </a:lnTo>
                <a:lnTo>
                  <a:pt x="0" y="2184400"/>
                </a:lnTo>
                <a:lnTo>
                  <a:pt x="336550" y="1511300"/>
                </a:lnTo>
                <a:cubicBezTo>
                  <a:pt x="405141" y="1385549"/>
                  <a:pt x="364952" y="1466135"/>
                  <a:pt x="444500" y="1263650"/>
                </a:cubicBezTo>
                <a:lnTo>
                  <a:pt x="603250" y="558800"/>
                </a:lnTo>
                <a:lnTo>
                  <a:pt x="1111250" y="196850"/>
                </a:lnTo>
                <a:close/>
              </a:path>
            </a:pathLst>
          </a:custGeom>
        </p:spPr>
      </p:pic>
      <p:sp>
        <p:nvSpPr>
          <p:cNvPr id="14" name="文本框 13"/>
          <p:cNvSpPr txBox="1"/>
          <p:nvPr/>
        </p:nvSpPr>
        <p:spPr>
          <a:xfrm>
            <a:off x="4337685" y="120650"/>
            <a:ext cx="3516630" cy="521970"/>
          </a:xfrm>
          <a:prstGeom prst="rect">
            <a:avLst/>
          </a:prstGeom>
          <a:noFill/>
        </p:spPr>
        <p:txBody>
          <a:bodyPr wrap="square" rtlCol="0">
            <a:spAutoFit/>
          </a:bodyPr>
          <a:lstStyle/>
          <a:p>
            <a:pPr algn="dist"/>
            <a:r>
              <a:rPr lang="zh-CN" altLang="en-US" sz="2800" dirty="0">
                <a:solidFill>
                  <a:schemeClr val="tx1">
                    <a:lumMod val="75000"/>
                    <a:lumOff val="25000"/>
                  </a:schemeClr>
                </a:solidFill>
                <a:latin typeface="汉仪润圆-55W" panose="00020600040101010101" pitchFamily="18" charset="-122"/>
                <a:ea typeface="汉仪润圆-55W" panose="00020600040101010101" pitchFamily="18" charset="-122"/>
              </a:rPr>
              <a:t>实验室安全注意事项</a:t>
            </a:r>
          </a:p>
        </p:txBody>
      </p:sp>
      <p:sp>
        <p:nvSpPr>
          <p:cNvPr id="15" name="iconfont-1187-868615"/>
          <p:cNvSpPr>
            <a:spLocks noChangeAspect="1"/>
          </p:cNvSpPr>
          <p:nvPr/>
        </p:nvSpPr>
        <p:spPr bwMode="auto">
          <a:xfrm>
            <a:off x="2294573" y="2293379"/>
            <a:ext cx="451349" cy="495747"/>
          </a:xfrm>
          <a:custGeom>
            <a:avLst/>
            <a:gdLst>
              <a:gd name="connsiteX0" fmla="*/ 157109 w 552386"/>
              <a:gd name="connsiteY0" fmla="*/ 260500 h 606722"/>
              <a:gd name="connsiteX1" fmla="*/ 147053 w 552386"/>
              <a:gd name="connsiteY1" fmla="*/ 263432 h 606722"/>
              <a:gd name="connsiteX2" fmla="*/ 143048 w 552386"/>
              <a:gd name="connsiteY2" fmla="*/ 270896 h 606722"/>
              <a:gd name="connsiteX3" fmla="*/ 146163 w 552386"/>
              <a:gd name="connsiteY3" fmla="*/ 277115 h 606722"/>
              <a:gd name="connsiteX4" fmla="*/ 153816 w 552386"/>
              <a:gd name="connsiteY4" fmla="*/ 279603 h 606722"/>
              <a:gd name="connsiteX5" fmla="*/ 159957 w 552386"/>
              <a:gd name="connsiteY5" fmla="*/ 278626 h 606722"/>
              <a:gd name="connsiteX6" fmla="*/ 165475 w 552386"/>
              <a:gd name="connsiteY6" fmla="*/ 276138 h 606722"/>
              <a:gd name="connsiteX7" fmla="*/ 168590 w 552386"/>
              <a:gd name="connsiteY7" fmla="*/ 273117 h 606722"/>
              <a:gd name="connsiteX8" fmla="*/ 169836 w 552386"/>
              <a:gd name="connsiteY8" fmla="*/ 269740 h 606722"/>
              <a:gd name="connsiteX9" fmla="*/ 169836 w 552386"/>
              <a:gd name="connsiteY9" fmla="*/ 262899 h 606722"/>
              <a:gd name="connsiteX10" fmla="*/ 163428 w 552386"/>
              <a:gd name="connsiteY10" fmla="*/ 261211 h 606722"/>
              <a:gd name="connsiteX11" fmla="*/ 157109 w 552386"/>
              <a:gd name="connsiteY11" fmla="*/ 260500 h 606722"/>
              <a:gd name="connsiteX12" fmla="*/ 279621 w 552386"/>
              <a:gd name="connsiteY12" fmla="*/ 236242 h 606722"/>
              <a:gd name="connsiteX13" fmla="*/ 269741 w 552386"/>
              <a:gd name="connsiteY13" fmla="*/ 239973 h 606722"/>
              <a:gd name="connsiteX14" fmla="*/ 262621 w 552386"/>
              <a:gd name="connsiteY14" fmla="*/ 249747 h 606722"/>
              <a:gd name="connsiteX15" fmla="*/ 262621 w 552386"/>
              <a:gd name="connsiteY15" fmla="*/ 266097 h 606722"/>
              <a:gd name="connsiteX16" fmla="*/ 278286 w 552386"/>
              <a:gd name="connsiteY16" fmla="*/ 275426 h 606722"/>
              <a:gd name="connsiteX17" fmla="*/ 291369 w 552386"/>
              <a:gd name="connsiteY17" fmla="*/ 270184 h 606722"/>
              <a:gd name="connsiteX18" fmla="*/ 296354 w 552386"/>
              <a:gd name="connsiteY18" fmla="*/ 256323 h 606722"/>
              <a:gd name="connsiteX19" fmla="*/ 295018 w 552386"/>
              <a:gd name="connsiteY19" fmla="*/ 248592 h 606722"/>
              <a:gd name="connsiteX20" fmla="*/ 291547 w 552386"/>
              <a:gd name="connsiteY20" fmla="*/ 242106 h 606722"/>
              <a:gd name="connsiteX21" fmla="*/ 286296 w 552386"/>
              <a:gd name="connsiteY21" fmla="*/ 237841 h 606722"/>
              <a:gd name="connsiteX22" fmla="*/ 279621 w 552386"/>
              <a:gd name="connsiteY22" fmla="*/ 236242 h 606722"/>
              <a:gd name="connsiteX23" fmla="*/ 395817 w 552386"/>
              <a:gd name="connsiteY23" fmla="*/ 208521 h 606722"/>
              <a:gd name="connsiteX24" fmla="*/ 423669 w 552386"/>
              <a:gd name="connsiteY24" fmla="*/ 215452 h 606722"/>
              <a:gd name="connsiteX25" fmla="*/ 440398 w 552386"/>
              <a:gd name="connsiteY25" fmla="*/ 233311 h 606722"/>
              <a:gd name="connsiteX26" fmla="*/ 408364 w 552386"/>
              <a:gd name="connsiteY26" fmla="*/ 242996 h 606722"/>
              <a:gd name="connsiteX27" fmla="*/ 395639 w 552386"/>
              <a:gd name="connsiteY27" fmla="*/ 236243 h 606722"/>
              <a:gd name="connsiteX28" fmla="*/ 384160 w 552386"/>
              <a:gd name="connsiteY28" fmla="*/ 241396 h 606722"/>
              <a:gd name="connsiteX29" fmla="*/ 379532 w 552386"/>
              <a:gd name="connsiteY29" fmla="*/ 255879 h 606722"/>
              <a:gd name="connsiteX30" fmla="*/ 384160 w 552386"/>
              <a:gd name="connsiteY30" fmla="*/ 270274 h 606722"/>
              <a:gd name="connsiteX31" fmla="*/ 395639 w 552386"/>
              <a:gd name="connsiteY31" fmla="*/ 275427 h 606722"/>
              <a:gd name="connsiteX32" fmla="*/ 408364 w 552386"/>
              <a:gd name="connsiteY32" fmla="*/ 268674 h 606722"/>
              <a:gd name="connsiteX33" fmla="*/ 440398 w 552386"/>
              <a:gd name="connsiteY33" fmla="*/ 278359 h 606722"/>
              <a:gd name="connsiteX34" fmla="*/ 423669 w 552386"/>
              <a:gd name="connsiteY34" fmla="*/ 296219 h 606722"/>
              <a:gd name="connsiteX35" fmla="*/ 395817 w 552386"/>
              <a:gd name="connsiteY35" fmla="*/ 303149 h 606722"/>
              <a:gd name="connsiteX36" fmla="*/ 374282 w 552386"/>
              <a:gd name="connsiteY36" fmla="*/ 299239 h 606722"/>
              <a:gd name="connsiteX37" fmla="*/ 358621 w 552386"/>
              <a:gd name="connsiteY37" fmla="*/ 288844 h 606722"/>
              <a:gd name="connsiteX38" fmla="*/ 349011 w 552386"/>
              <a:gd name="connsiteY38" fmla="*/ 273739 h 606722"/>
              <a:gd name="connsiteX39" fmla="*/ 345629 w 552386"/>
              <a:gd name="connsiteY39" fmla="*/ 255879 h 606722"/>
              <a:gd name="connsiteX40" fmla="*/ 349011 w 552386"/>
              <a:gd name="connsiteY40" fmla="*/ 237931 h 606722"/>
              <a:gd name="connsiteX41" fmla="*/ 358621 w 552386"/>
              <a:gd name="connsiteY41" fmla="*/ 222826 h 606722"/>
              <a:gd name="connsiteX42" fmla="*/ 374282 w 552386"/>
              <a:gd name="connsiteY42" fmla="*/ 212431 h 606722"/>
              <a:gd name="connsiteX43" fmla="*/ 395817 w 552386"/>
              <a:gd name="connsiteY43" fmla="*/ 208521 h 606722"/>
              <a:gd name="connsiteX44" fmla="*/ 157287 w 552386"/>
              <a:gd name="connsiteY44" fmla="*/ 208521 h 606722"/>
              <a:gd name="connsiteX45" fmla="*/ 191018 w 552386"/>
              <a:gd name="connsiteY45" fmla="*/ 218206 h 606722"/>
              <a:gd name="connsiteX46" fmla="*/ 202766 w 552386"/>
              <a:gd name="connsiteY46" fmla="*/ 247350 h 606722"/>
              <a:gd name="connsiteX47" fmla="*/ 202766 w 552386"/>
              <a:gd name="connsiteY47" fmla="*/ 265031 h 606722"/>
              <a:gd name="connsiteX48" fmla="*/ 204190 w 552386"/>
              <a:gd name="connsiteY48" fmla="*/ 271517 h 606722"/>
              <a:gd name="connsiteX49" fmla="*/ 209085 w 552386"/>
              <a:gd name="connsiteY49" fmla="*/ 273650 h 606722"/>
              <a:gd name="connsiteX50" fmla="*/ 209085 w 552386"/>
              <a:gd name="connsiteY50" fmla="*/ 301372 h 606722"/>
              <a:gd name="connsiteX51" fmla="*/ 201520 w 552386"/>
              <a:gd name="connsiteY51" fmla="*/ 302705 h 606722"/>
              <a:gd name="connsiteX52" fmla="*/ 195112 w 552386"/>
              <a:gd name="connsiteY52" fmla="*/ 303149 h 606722"/>
              <a:gd name="connsiteX53" fmla="*/ 181673 w 552386"/>
              <a:gd name="connsiteY53" fmla="*/ 299950 h 606722"/>
              <a:gd name="connsiteX54" fmla="*/ 175710 w 552386"/>
              <a:gd name="connsiteY54" fmla="*/ 290532 h 606722"/>
              <a:gd name="connsiteX55" fmla="*/ 174998 w 552386"/>
              <a:gd name="connsiteY55" fmla="*/ 287244 h 606722"/>
              <a:gd name="connsiteX56" fmla="*/ 160936 w 552386"/>
              <a:gd name="connsiteY56" fmla="*/ 299062 h 606722"/>
              <a:gd name="connsiteX57" fmla="*/ 143938 w 552386"/>
              <a:gd name="connsiteY57" fmla="*/ 303149 h 606722"/>
              <a:gd name="connsiteX58" fmla="*/ 131300 w 552386"/>
              <a:gd name="connsiteY58" fmla="*/ 300928 h 606722"/>
              <a:gd name="connsiteX59" fmla="*/ 121154 w 552386"/>
              <a:gd name="connsiteY59" fmla="*/ 294708 h 606722"/>
              <a:gd name="connsiteX60" fmla="*/ 114479 w 552386"/>
              <a:gd name="connsiteY60" fmla="*/ 285467 h 606722"/>
              <a:gd name="connsiteX61" fmla="*/ 111987 w 552386"/>
              <a:gd name="connsiteY61" fmla="*/ 273828 h 606722"/>
              <a:gd name="connsiteX62" fmla="*/ 114924 w 552386"/>
              <a:gd name="connsiteY62" fmla="*/ 261211 h 606722"/>
              <a:gd name="connsiteX63" fmla="*/ 123112 w 552386"/>
              <a:gd name="connsiteY63" fmla="*/ 251348 h 606722"/>
              <a:gd name="connsiteX64" fmla="*/ 135572 w 552386"/>
              <a:gd name="connsiteY64" fmla="*/ 244951 h 606722"/>
              <a:gd name="connsiteX65" fmla="*/ 151413 w 552386"/>
              <a:gd name="connsiteY65" fmla="*/ 242640 h 606722"/>
              <a:gd name="connsiteX66" fmla="*/ 169836 w 552386"/>
              <a:gd name="connsiteY66" fmla="*/ 246106 h 606722"/>
              <a:gd name="connsiteX67" fmla="*/ 169836 w 552386"/>
              <a:gd name="connsiteY67" fmla="*/ 243351 h 606722"/>
              <a:gd name="connsiteX68" fmla="*/ 166098 w 552386"/>
              <a:gd name="connsiteY68" fmla="*/ 233844 h 606722"/>
              <a:gd name="connsiteX69" fmla="*/ 153994 w 552386"/>
              <a:gd name="connsiteY69" fmla="*/ 230734 h 606722"/>
              <a:gd name="connsiteX70" fmla="*/ 139577 w 552386"/>
              <a:gd name="connsiteY70" fmla="*/ 233222 h 606722"/>
              <a:gd name="connsiteX71" fmla="*/ 125693 w 552386"/>
              <a:gd name="connsiteY71" fmla="*/ 240597 h 606722"/>
              <a:gd name="connsiteX72" fmla="*/ 116170 w 552386"/>
              <a:gd name="connsiteY72" fmla="*/ 220161 h 606722"/>
              <a:gd name="connsiteX73" fmla="*/ 157287 w 552386"/>
              <a:gd name="connsiteY73" fmla="*/ 208521 h 606722"/>
              <a:gd name="connsiteX74" fmla="*/ 229690 w 552386"/>
              <a:gd name="connsiteY74" fmla="*/ 174932 h 606722"/>
              <a:gd name="connsiteX75" fmla="*/ 262621 w 552386"/>
              <a:gd name="connsiteY75" fmla="*/ 174932 h 606722"/>
              <a:gd name="connsiteX76" fmla="*/ 262621 w 552386"/>
              <a:gd name="connsiteY76" fmla="*/ 223802 h 606722"/>
              <a:gd name="connsiteX77" fmla="*/ 273925 w 552386"/>
              <a:gd name="connsiteY77" fmla="*/ 212429 h 606722"/>
              <a:gd name="connsiteX78" fmla="*/ 291102 w 552386"/>
              <a:gd name="connsiteY78" fmla="*/ 208519 h 606722"/>
              <a:gd name="connsiteX79" fmla="*/ 306678 w 552386"/>
              <a:gd name="connsiteY79" fmla="*/ 212162 h 606722"/>
              <a:gd name="connsiteX80" fmla="*/ 319049 w 552386"/>
              <a:gd name="connsiteY80" fmla="*/ 222114 h 606722"/>
              <a:gd name="connsiteX81" fmla="*/ 327238 w 552386"/>
              <a:gd name="connsiteY81" fmla="*/ 237219 h 606722"/>
              <a:gd name="connsiteX82" fmla="*/ 330175 w 552386"/>
              <a:gd name="connsiteY82" fmla="*/ 256145 h 606722"/>
              <a:gd name="connsiteX83" fmla="*/ 326971 w 552386"/>
              <a:gd name="connsiteY83" fmla="*/ 274982 h 606722"/>
              <a:gd name="connsiteX84" fmla="*/ 318070 w 552386"/>
              <a:gd name="connsiteY84" fmla="*/ 289821 h 606722"/>
              <a:gd name="connsiteX85" fmla="*/ 304631 w 552386"/>
              <a:gd name="connsiteY85" fmla="*/ 299595 h 606722"/>
              <a:gd name="connsiteX86" fmla="*/ 287809 w 552386"/>
              <a:gd name="connsiteY86" fmla="*/ 303149 h 606722"/>
              <a:gd name="connsiteX87" fmla="*/ 258260 w 552386"/>
              <a:gd name="connsiteY87" fmla="*/ 287244 h 606722"/>
              <a:gd name="connsiteX88" fmla="*/ 258260 w 552386"/>
              <a:gd name="connsiteY88" fmla="*/ 301372 h 606722"/>
              <a:gd name="connsiteX89" fmla="*/ 229690 w 552386"/>
              <a:gd name="connsiteY89" fmla="*/ 301372 h 606722"/>
              <a:gd name="connsiteX90" fmla="*/ 55274 w 552386"/>
              <a:gd name="connsiteY90" fmla="*/ 91893 h 606722"/>
              <a:gd name="connsiteX91" fmla="*/ 55274 w 552386"/>
              <a:gd name="connsiteY91" fmla="*/ 386055 h 606722"/>
              <a:gd name="connsiteX92" fmla="*/ 497201 w 552386"/>
              <a:gd name="connsiteY92" fmla="*/ 386055 h 606722"/>
              <a:gd name="connsiteX93" fmla="*/ 497201 w 552386"/>
              <a:gd name="connsiteY93" fmla="*/ 91893 h 606722"/>
              <a:gd name="connsiteX94" fmla="*/ 239432 w 552386"/>
              <a:gd name="connsiteY94" fmla="*/ 0 h 606722"/>
              <a:gd name="connsiteX95" fmla="*/ 313042 w 552386"/>
              <a:gd name="connsiteY95" fmla="*/ 0 h 606722"/>
              <a:gd name="connsiteX96" fmla="*/ 313042 w 552386"/>
              <a:gd name="connsiteY96" fmla="*/ 36793 h 606722"/>
              <a:gd name="connsiteX97" fmla="*/ 552386 w 552386"/>
              <a:gd name="connsiteY97" fmla="*/ 36793 h 606722"/>
              <a:gd name="connsiteX98" fmla="*/ 552386 w 552386"/>
              <a:gd name="connsiteY98" fmla="*/ 441244 h 606722"/>
              <a:gd name="connsiteX99" fmla="*/ 393595 w 552386"/>
              <a:gd name="connsiteY99" fmla="*/ 441244 h 606722"/>
              <a:gd name="connsiteX100" fmla="*/ 424748 w 552386"/>
              <a:gd name="connsiteY100" fmla="*/ 606722 h 606722"/>
              <a:gd name="connsiteX101" fmla="*/ 368584 w 552386"/>
              <a:gd name="connsiteY101" fmla="*/ 606722 h 606722"/>
              <a:gd name="connsiteX102" fmla="*/ 337342 w 552386"/>
              <a:gd name="connsiteY102" fmla="*/ 441244 h 606722"/>
              <a:gd name="connsiteX103" fmla="*/ 215044 w 552386"/>
              <a:gd name="connsiteY103" fmla="*/ 441244 h 606722"/>
              <a:gd name="connsiteX104" fmla="*/ 183891 w 552386"/>
              <a:gd name="connsiteY104" fmla="*/ 606722 h 606722"/>
              <a:gd name="connsiteX105" fmla="*/ 127638 w 552386"/>
              <a:gd name="connsiteY105" fmla="*/ 606722 h 606722"/>
              <a:gd name="connsiteX106" fmla="*/ 158880 w 552386"/>
              <a:gd name="connsiteY106" fmla="*/ 441244 h 606722"/>
              <a:gd name="connsiteX107" fmla="*/ 0 w 552386"/>
              <a:gd name="connsiteY107" fmla="*/ 441244 h 606722"/>
              <a:gd name="connsiteX108" fmla="*/ 0 w 552386"/>
              <a:gd name="connsiteY108" fmla="*/ 36793 h 606722"/>
              <a:gd name="connsiteX109" fmla="*/ 239432 w 552386"/>
              <a:gd name="connsiteY109" fmla="*/ 36793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552386" h="606722">
                <a:moveTo>
                  <a:pt x="157109" y="260500"/>
                </a:moveTo>
                <a:cubicBezTo>
                  <a:pt x="153104" y="260500"/>
                  <a:pt x="149722" y="261477"/>
                  <a:pt x="147053" y="263432"/>
                </a:cubicBezTo>
                <a:cubicBezTo>
                  <a:pt x="144383" y="265387"/>
                  <a:pt x="143048" y="267875"/>
                  <a:pt x="143048" y="270896"/>
                </a:cubicBezTo>
                <a:cubicBezTo>
                  <a:pt x="143048" y="273472"/>
                  <a:pt x="144116" y="275516"/>
                  <a:pt x="146163" y="277115"/>
                </a:cubicBezTo>
                <a:cubicBezTo>
                  <a:pt x="148121" y="278803"/>
                  <a:pt x="150701" y="279603"/>
                  <a:pt x="153816" y="279603"/>
                </a:cubicBezTo>
                <a:cubicBezTo>
                  <a:pt x="155774" y="279603"/>
                  <a:pt x="157821" y="279248"/>
                  <a:pt x="159957" y="278626"/>
                </a:cubicBezTo>
                <a:cubicBezTo>
                  <a:pt x="162004" y="278004"/>
                  <a:pt x="163873" y="277115"/>
                  <a:pt x="165475" y="276138"/>
                </a:cubicBezTo>
                <a:cubicBezTo>
                  <a:pt x="166721" y="275160"/>
                  <a:pt x="167789" y="274183"/>
                  <a:pt x="168590" y="273117"/>
                </a:cubicBezTo>
                <a:cubicBezTo>
                  <a:pt x="169391" y="271962"/>
                  <a:pt x="169836" y="270896"/>
                  <a:pt x="169836" y="269740"/>
                </a:cubicBezTo>
                <a:lnTo>
                  <a:pt x="169836" y="262899"/>
                </a:lnTo>
                <a:cubicBezTo>
                  <a:pt x="167878" y="262277"/>
                  <a:pt x="165742" y="261655"/>
                  <a:pt x="163428" y="261211"/>
                </a:cubicBezTo>
                <a:cubicBezTo>
                  <a:pt x="161114" y="260766"/>
                  <a:pt x="158978" y="260500"/>
                  <a:pt x="157109" y="260500"/>
                </a:cubicBezTo>
                <a:close/>
                <a:moveTo>
                  <a:pt x="279621" y="236242"/>
                </a:moveTo>
                <a:cubicBezTo>
                  <a:pt x="276150" y="236242"/>
                  <a:pt x="272857" y="237486"/>
                  <a:pt x="269741" y="239973"/>
                </a:cubicBezTo>
                <a:cubicBezTo>
                  <a:pt x="266626" y="242461"/>
                  <a:pt x="264223" y="245749"/>
                  <a:pt x="262621" y="249747"/>
                </a:cubicBezTo>
                <a:lnTo>
                  <a:pt x="262621" y="266097"/>
                </a:lnTo>
                <a:cubicBezTo>
                  <a:pt x="266893" y="272317"/>
                  <a:pt x="272145" y="275426"/>
                  <a:pt x="278286" y="275426"/>
                </a:cubicBezTo>
                <a:cubicBezTo>
                  <a:pt x="283715" y="275426"/>
                  <a:pt x="288076" y="273649"/>
                  <a:pt x="291369" y="270184"/>
                </a:cubicBezTo>
                <a:cubicBezTo>
                  <a:pt x="294662" y="266719"/>
                  <a:pt x="296354" y="262098"/>
                  <a:pt x="296354" y="256323"/>
                </a:cubicBezTo>
                <a:cubicBezTo>
                  <a:pt x="296354" y="253568"/>
                  <a:pt x="295909" y="250991"/>
                  <a:pt x="295018" y="248592"/>
                </a:cubicBezTo>
                <a:cubicBezTo>
                  <a:pt x="294128" y="246104"/>
                  <a:pt x="292971" y="243972"/>
                  <a:pt x="291547" y="242106"/>
                </a:cubicBezTo>
                <a:cubicBezTo>
                  <a:pt x="290123" y="240329"/>
                  <a:pt x="288343" y="238818"/>
                  <a:pt x="286296" y="237841"/>
                </a:cubicBezTo>
                <a:cubicBezTo>
                  <a:pt x="284338" y="236775"/>
                  <a:pt x="282113" y="236242"/>
                  <a:pt x="279621" y="236242"/>
                </a:cubicBezTo>
                <a:close/>
                <a:moveTo>
                  <a:pt x="395817" y="208521"/>
                </a:moveTo>
                <a:cubicBezTo>
                  <a:pt x="406940" y="208521"/>
                  <a:pt x="416194" y="210831"/>
                  <a:pt x="423669" y="215452"/>
                </a:cubicBezTo>
                <a:cubicBezTo>
                  <a:pt x="431144" y="220072"/>
                  <a:pt x="436750" y="226025"/>
                  <a:pt x="440398" y="233311"/>
                </a:cubicBezTo>
                <a:lnTo>
                  <a:pt x="408364" y="242996"/>
                </a:lnTo>
                <a:cubicBezTo>
                  <a:pt x="405160" y="238464"/>
                  <a:pt x="400978" y="236243"/>
                  <a:pt x="395639" y="236243"/>
                </a:cubicBezTo>
                <a:cubicBezTo>
                  <a:pt x="391100" y="236243"/>
                  <a:pt x="387363" y="237931"/>
                  <a:pt x="384160" y="241396"/>
                </a:cubicBezTo>
                <a:cubicBezTo>
                  <a:pt x="381045" y="244773"/>
                  <a:pt x="379532" y="249571"/>
                  <a:pt x="379532" y="255879"/>
                </a:cubicBezTo>
                <a:cubicBezTo>
                  <a:pt x="379532" y="262099"/>
                  <a:pt x="381045" y="266897"/>
                  <a:pt x="384160" y="270274"/>
                </a:cubicBezTo>
                <a:cubicBezTo>
                  <a:pt x="387363" y="273739"/>
                  <a:pt x="391100" y="275427"/>
                  <a:pt x="395639" y="275427"/>
                </a:cubicBezTo>
                <a:cubicBezTo>
                  <a:pt x="400978" y="275427"/>
                  <a:pt x="405160" y="273206"/>
                  <a:pt x="408364" y="268674"/>
                </a:cubicBezTo>
                <a:lnTo>
                  <a:pt x="440398" y="278359"/>
                </a:lnTo>
                <a:cubicBezTo>
                  <a:pt x="436750" y="285645"/>
                  <a:pt x="431144" y="291598"/>
                  <a:pt x="423669" y="296219"/>
                </a:cubicBezTo>
                <a:cubicBezTo>
                  <a:pt x="416194" y="300839"/>
                  <a:pt x="406940" y="303149"/>
                  <a:pt x="395817" y="303149"/>
                </a:cubicBezTo>
                <a:cubicBezTo>
                  <a:pt x="387719" y="303149"/>
                  <a:pt x="380511" y="301816"/>
                  <a:pt x="374282" y="299239"/>
                </a:cubicBezTo>
                <a:cubicBezTo>
                  <a:pt x="368053" y="296663"/>
                  <a:pt x="362803" y="293198"/>
                  <a:pt x="358621" y="288844"/>
                </a:cubicBezTo>
                <a:cubicBezTo>
                  <a:pt x="354350" y="284490"/>
                  <a:pt x="351146" y="279514"/>
                  <a:pt x="349011" y="273739"/>
                </a:cubicBezTo>
                <a:cubicBezTo>
                  <a:pt x="346786" y="268052"/>
                  <a:pt x="345629" y="262099"/>
                  <a:pt x="345629" y="255879"/>
                </a:cubicBezTo>
                <a:cubicBezTo>
                  <a:pt x="345629" y="249571"/>
                  <a:pt x="346786" y="243618"/>
                  <a:pt x="349011" y="237931"/>
                </a:cubicBezTo>
                <a:cubicBezTo>
                  <a:pt x="351146" y="232156"/>
                  <a:pt x="354350" y="227180"/>
                  <a:pt x="358621" y="222826"/>
                </a:cubicBezTo>
                <a:cubicBezTo>
                  <a:pt x="362803" y="218472"/>
                  <a:pt x="368053" y="215007"/>
                  <a:pt x="374282" y="212431"/>
                </a:cubicBezTo>
                <a:cubicBezTo>
                  <a:pt x="380511" y="209854"/>
                  <a:pt x="387719" y="208521"/>
                  <a:pt x="395817" y="208521"/>
                </a:cubicBezTo>
                <a:close/>
                <a:moveTo>
                  <a:pt x="157287" y="208521"/>
                </a:moveTo>
                <a:cubicBezTo>
                  <a:pt x="171883" y="208521"/>
                  <a:pt x="183097" y="211720"/>
                  <a:pt x="191018" y="218206"/>
                </a:cubicBezTo>
                <a:cubicBezTo>
                  <a:pt x="198850" y="224692"/>
                  <a:pt x="202766" y="234377"/>
                  <a:pt x="202766" y="247350"/>
                </a:cubicBezTo>
                <a:lnTo>
                  <a:pt x="202766" y="265031"/>
                </a:lnTo>
                <a:cubicBezTo>
                  <a:pt x="202766" y="268141"/>
                  <a:pt x="203300" y="270274"/>
                  <a:pt x="204190" y="271517"/>
                </a:cubicBezTo>
                <a:cubicBezTo>
                  <a:pt x="205080" y="272761"/>
                  <a:pt x="206771" y="273472"/>
                  <a:pt x="209085" y="273650"/>
                </a:cubicBezTo>
                <a:lnTo>
                  <a:pt x="209085" y="301372"/>
                </a:lnTo>
                <a:cubicBezTo>
                  <a:pt x="206415" y="301994"/>
                  <a:pt x="203834" y="302438"/>
                  <a:pt x="201520" y="302705"/>
                </a:cubicBezTo>
                <a:cubicBezTo>
                  <a:pt x="199117" y="302971"/>
                  <a:pt x="196981" y="303149"/>
                  <a:pt x="195112" y="303149"/>
                </a:cubicBezTo>
                <a:cubicBezTo>
                  <a:pt x="189238" y="303149"/>
                  <a:pt x="184788" y="302083"/>
                  <a:pt x="181673" y="299950"/>
                </a:cubicBezTo>
                <a:cubicBezTo>
                  <a:pt x="178647" y="297818"/>
                  <a:pt x="176600" y="294619"/>
                  <a:pt x="175710" y="290532"/>
                </a:cubicBezTo>
                <a:lnTo>
                  <a:pt x="174998" y="287244"/>
                </a:lnTo>
                <a:cubicBezTo>
                  <a:pt x="170993" y="292398"/>
                  <a:pt x="166276" y="296396"/>
                  <a:pt x="160936" y="299062"/>
                </a:cubicBezTo>
                <a:cubicBezTo>
                  <a:pt x="155596" y="301816"/>
                  <a:pt x="149989" y="303149"/>
                  <a:pt x="143938" y="303149"/>
                </a:cubicBezTo>
                <a:cubicBezTo>
                  <a:pt x="139399" y="303149"/>
                  <a:pt x="135216" y="302349"/>
                  <a:pt x="131300" y="300928"/>
                </a:cubicBezTo>
                <a:cubicBezTo>
                  <a:pt x="127384" y="299417"/>
                  <a:pt x="123913" y="297374"/>
                  <a:pt x="121154" y="294708"/>
                </a:cubicBezTo>
                <a:cubicBezTo>
                  <a:pt x="118306" y="292131"/>
                  <a:pt x="116081" y="289021"/>
                  <a:pt x="114479" y="285467"/>
                </a:cubicBezTo>
                <a:cubicBezTo>
                  <a:pt x="112788" y="281913"/>
                  <a:pt x="111987" y="278004"/>
                  <a:pt x="111987" y="273828"/>
                </a:cubicBezTo>
                <a:cubicBezTo>
                  <a:pt x="111987" y="269207"/>
                  <a:pt x="112966" y="265031"/>
                  <a:pt x="114924" y="261211"/>
                </a:cubicBezTo>
                <a:cubicBezTo>
                  <a:pt x="116971" y="257390"/>
                  <a:pt x="119641" y="254102"/>
                  <a:pt x="123112" y="251348"/>
                </a:cubicBezTo>
                <a:cubicBezTo>
                  <a:pt x="126583" y="248594"/>
                  <a:pt x="130766" y="246461"/>
                  <a:pt x="135572" y="244951"/>
                </a:cubicBezTo>
                <a:cubicBezTo>
                  <a:pt x="140289" y="243440"/>
                  <a:pt x="145629" y="242640"/>
                  <a:pt x="151413" y="242640"/>
                </a:cubicBezTo>
                <a:cubicBezTo>
                  <a:pt x="158800" y="242640"/>
                  <a:pt x="164941" y="243795"/>
                  <a:pt x="169836" y="246106"/>
                </a:cubicBezTo>
                <a:lnTo>
                  <a:pt x="169836" y="243351"/>
                </a:lnTo>
                <a:cubicBezTo>
                  <a:pt x="169836" y="239086"/>
                  <a:pt x="168590" y="235888"/>
                  <a:pt x="166098" y="233844"/>
                </a:cubicBezTo>
                <a:cubicBezTo>
                  <a:pt x="163606" y="231712"/>
                  <a:pt x="159601" y="230734"/>
                  <a:pt x="153994" y="230734"/>
                </a:cubicBezTo>
                <a:cubicBezTo>
                  <a:pt x="148832" y="230734"/>
                  <a:pt x="144027" y="231534"/>
                  <a:pt x="139577" y="233222"/>
                </a:cubicBezTo>
                <a:cubicBezTo>
                  <a:pt x="135216" y="234910"/>
                  <a:pt x="130588" y="237309"/>
                  <a:pt x="125693" y="240597"/>
                </a:cubicBezTo>
                <a:lnTo>
                  <a:pt x="116170" y="220161"/>
                </a:lnTo>
                <a:cubicBezTo>
                  <a:pt x="128185" y="212431"/>
                  <a:pt x="141891" y="208521"/>
                  <a:pt x="157287" y="208521"/>
                </a:cubicBezTo>
                <a:close/>
                <a:moveTo>
                  <a:pt x="229690" y="174932"/>
                </a:moveTo>
                <a:lnTo>
                  <a:pt x="262621" y="174932"/>
                </a:lnTo>
                <a:lnTo>
                  <a:pt x="262621" y="223802"/>
                </a:lnTo>
                <a:cubicBezTo>
                  <a:pt x="265291" y="218826"/>
                  <a:pt x="269029" y="215005"/>
                  <a:pt x="273925" y="212429"/>
                </a:cubicBezTo>
                <a:cubicBezTo>
                  <a:pt x="278820" y="209852"/>
                  <a:pt x="284516" y="208519"/>
                  <a:pt x="291102" y="208519"/>
                </a:cubicBezTo>
                <a:cubicBezTo>
                  <a:pt x="296621" y="208519"/>
                  <a:pt x="301872" y="209763"/>
                  <a:pt x="306678" y="212162"/>
                </a:cubicBezTo>
                <a:cubicBezTo>
                  <a:pt x="311484" y="214561"/>
                  <a:pt x="315578" y="217938"/>
                  <a:pt x="319049" y="222114"/>
                </a:cubicBezTo>
                <a:cubicBezTo>
                  <a:pt x="322521" y="226379"/>
                  <a:pt x="325280" y="231355"/>
                  <a:pt x="327238" y="237219"/>
                </a:cubicBezTo>
                <a:cubicBezTo>
                  <a:pt x="329196" y="243083"/>
                  <a:pt x="330175" y="249392"/>
                  <a:pt x="330175" y="256145"/>
                </a:cubicBezTo>
                <a:cubicBezTo>
                  <a:pt x="330175" y="262987"/>
                  <a:pt x="329107" y="269295"/>
                  <a:pt x="326971" y="274982"/>
                </a:cubicBezTo>
                <a:cubicBezTo>
                  <a:pt x="324835" y="280669"/>
                  <a:pt x="321898" y="285645"/>
                  <a:pt x="318070" y="289821"/>
                </a:cubicBezTo>
                <a:cubicBezTo>
                  <a:pt x="314332" y="293997"/>
                  <a:pt x="309882" y="297196"/>
                  <a:pt x="304631" y="299595"/>
                </a:cubicBezTo>
                <a:cubicBezTo>
                  <a:pt x="299469" y="301994"/>
                  <a:pt x="293861" y="303149"/>
                  <a:pt x="287809" y="303149"/>
                </a:cubicBezTo>
                <a:cubicBezTo>
                  <a:pt x="274014" y="303149"/>
                  <a:pt x="264223" y="297818"/>
                  <a:pt x="258260" y="287244"/>
                </a:cubicBezTo>
                <a:lnTo>
                  <a:pt x="258260" y="301372"/>
                </a:lnTo>
                <a:lnTo>
                  <a:pt x="229690" y="301372"/>
                </a:lnTo>
                <a:close/>
                <a:moveTo>
                  <a:pt x="55274" y="91893"/>
                </a:moveTo>
                <a:lnTo>
                  <a:pt x="55274" y="386055"/>
                </a:lnTo>
                <a:lnTo>
                  <a:pt x="497201" y="386055"/>
                </a:lnTo>
                <a:lnTo>
                  <a:pt x="497201" y="91893"/>
                </a:lnTo>
                <a:close/>
                <a:moveTo>
                  <a:pt x="239432" y="0"/>
                </a:moveTo>
                <a:lnTo>
                  <a:pt x="313042" y="0"/>
                </a:lnTo>
                <a:lnTo>
                  <a:pt x="313042" y="36793"/>
                </a:lnTo>
                <a:lnTo>
                  <a:pt x="552386" y="36793"/>
                </a:lnTo>
                <a:lnTo>
                  <a:pt x="552386" y="441244"/>
                </a:lnTo>
                <a:lnTo>
                  <a:pt x="393595" y="441244"/>
                </a:lnTo>
                <a:lnTo>
                  <a:pt x="424748" y="606722"/>
                </a:lnTo>
                <a:lnTo>
                  <a:pt x="368584" y="606722"/>
                </a:lnTo>
                <a:lnTo>
                  <a:pt x="337342" y="441244"/>
                </a:lnTo>
                <a:lnTo>
                  <a:pt x="215044" y="441244"/>
                </a:lnTo>
                <a:lnTo>
                  <a:pt x="183891" y="606722"/>
                </a:lnTo>
                <a:lnTo>
                  <a:pt x="127638" y="606722"/>
                </a:lnTo>
                <a:lnTo>
                  <a:pt x="158880" y="441244"/>
                </a:lnTo>
                <a:lnTo>
                  <a:pt x="0" y="441244"/>
                </a:lnTo>
                <a:lnTo>
                  <a:pt x="0" y="36793"/>
                </a:lnTo>
                <a:lnTo>
                  <a:pt x="239432" y="36793"/>
                </a:ln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5" name="矩形 74"/>
          <p:cNvSpPr/>
          <p:nvPr/>
        </p:nvSpPr>
        <p:spPr>
          <a:xfrm>
            <a:off x="852817" y="1584881"/>
            <a:ext cx="10748010" cy="4523105"/>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zh-CN" altLang="en-US" sz="2400" b="1" dirty="0">
                <a:solidFill>
                  <a:schemeClr val="tx1"/>
                </a:solidFill>
                <a:latin typeface="微软雅黑" panose="020B0503020204020204" pitchFamily="34" charset="-122"/>
                <a:ea typeface="微软雅黑" panose="020B0503020204020204" pitchFamily="34" charset="-122"/>
              </a:rPr>
              <a:t>一、室内不准吃食物，不准乱丢纸屑，不准随地吐痰，不准吸烟；</a:t>
            </a:r>
          </a:p>
          <a:p>
            <a:pPr algn="just">
              <a:lnSpc>
                <a:spcPct val="150000"/>
              </a:lnSpc>
            </a:pPr>
            <a:r>
              <a:rPr lang="zh-CN" altLang="en-US" sz="2400" b="1" dirty="0">
                <a:solidFill>
                  <a:schemeClr val="tx1"/>
                </a:solidFill>
                <a:latin typeface="微软雅黑" panose="020B0503020204020204" pitchFamily="34" charset="-122"/>
                <a:ea typeface="微软雅黑" panose="020B0503020204020204" pitchFamily="34" charset="-122"/>
              </a:rPr>
              <a:t>二、室内不许携带水瓶、饮料等水制品，个人水杯需要带密封盖，以防水洒进计算机或者渗透进地板造成计算机漏电伤人事故；</a:t>
            </a:r>
          </a:p>
          <a:p>
            <a:pPr algn="just">
              <a:lnSpc>
                <a:spcPct val="150000"/>
              </a:lnSpc>
            </a:pPr>
            <a:r>
              <a:rPr lang="zh-CN" altLang="en-US" sz="2400" b="1" dirty="0">
                <a:solidFill>
                  <a:schemeClr val="tx1"/>
                </a:solidFill>
                <a:latin typeface="微软雅黑" panose="020B0503020204020204" pitchFamily="34" charset="-122"/>
                <a:ea typeface="微软雅黑" panose="020B0503020204020204" pitchFamily="34" charset="-122"/>
              </a:rPr>
              <a:t>三、机房内要轻声慢步，不得喧哗、奔跑和打闹；</a:t>
            </a:r>
          </a:p>
          <a:p>
            <a:pPr algn="just">
              <a:lnSpc>
                <a:spcPct val="150000"/>
              </a:lnSpc>
            </a:pPr>
            <a:r>
              <a:rPr lang="zh-CN" altLang="en-US" sz="2400" b="1" dirty="0">
                <a:solidFill>
                  <a:schemeClr val="tx1"/>
                </a:solidFill>
                <a:latin typeface="微软雅黑" panose="020B0503020204020204" pitchFamily="34" charset="-122"/>
                <a:ea typeface="微软雅黑" panose="020B0503020204020204" pitchFamily="34" charset="-122"/>
              </a:rPr>
              <a:t>四、在未经允许的情况下禁止拔插电源，或者使用自带手机充电器充电，使用大功率电器，特殊实验仪器需要在教师指导下严谨使用；</a:t>
            </a:r>
          </a:p>
          <a:p>
            <a:pPr algn="just">
              <a:lnSpc>
                <a:spcPct val="150000"/>
              </a:lnSpc>
            </a:pPr>
            <a:r>
              <a:rPr lang="zh-CN" altLang="en-US" sz="2400" b="1" dirty="0">
                <a:solidFill>
                  <a:schemeClr val="tx1"/>
                </a:solidFill>
                <a:latin typeface="微软雅黑" panose="020B0503020204020204" pitchFamily="34" charset="-122"/>
                <a:ea typeface="微软雅黑" panose="020B0503020204020204" pitchFamily="34" charset="-122"/>
              </a:rPr>
              <a:t>五、禁止携带易燃、易爆、有毒物品、放射性物品和有计算机病毒的软件进入机房。</a:t>
            </a:r>
          </a:p>
        </p:txBody>
      </p:sp>
      <p:sp>
        <p:nvSpPr>
          <p:cNvPr id="2" name="页脚占位符 1"/>
          <p:cNvSpPr>
            <a:spLocks noGrp="1"/>
          </p:cNvSpPr>
          <p:nvPr>
            <p:ph type="ftr" sz="quarter" idx="11"/>
          </p:nvPr>
        </p:nvSpPr>
        <p:spPr/>
        <p:txBody>
          <a:bodyPr/>
          <a:lstStyle/>
          <a:p>
            <a:r>
              <a:rPr lang="zh-CN" altLang="en-US"/>
              <a:t>蚌埠工商学院</a:t>
            </a:r>
          </a:p>
        </p:txBody>
      </p:sp>
      <p:pic>
        <p:nvPicPr>
          <p:cNvPr id="9" name="图片 8" descr="C:\Users\Yang\Desktop\蚌埠工商学院LOGO竖标透明图层.png蚌埠工商学院LOGO竖标透明图层"/>
          <p:cNvPicPr>
            <a:picLocks noChangeAspect="1"/>
          </p:cNvPicPr>
          <p:nvPr/>
        </p:nvPicPr>
        <p:blipFill>
          <a:blip r:embed="rId10"/>
          <a:srcRect/>
          <a:stretch>
            <a:fillRect/>
          </a:stretch>
        </p:blipFill>
        <p:spPr>
          <a:xfrm>
            <a:off x="471932" y="171687"/>
            <a:ext cx="1735455" cy="1321435"/>
          </a:xfrm>
          <a:prstGeom prst="rect">
            <a:avLst/>
          </a:prstGeom>
        </p:spPr>
      </p:pic>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圆角 16"/>
          <p:cNvSpPr/>
          <p:nvPr/>
        </p:nvSpPr>
        <p:spPr>
          <a:xfrm>
            <a:off x="0" y="0"/>
            <a:ext cx="12192000" cy="6858000"/>
          </a:xfrm>
          <a:prstGeom prst="roundRect">
            <a:avLst>
              <a:gd name="adj" fmla="val 0"/>
            </a:avLst>
          </a:prstGeom>
          <a:solidFill>
            <a:srgbClr val="FFFCF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图片包含 黑暗, 鸟, 鱼, 轮子&#10;&#10;描述已自动生成"/>
          <p:cNvPicPr>
            <a:picLocks noChangeAspect="1"/>
          </p:cNvPicPr>
          <p:nvPr/>
        </p:nvPicPr>
        <p:blipFill rotWithShape="1">
          <a:blip r:embed="rId2">
            <a:extLst>
              <a:ext uri="{28A0092B-C50C-407E-A947-70E740481C1C}">
                <a14:useLocalDpi xmlns:a14="http://schemas.microsoft.com/office/drawing/2010/main" val="0"/>
              </a:ext>
            </a:extLst>
          </a:blip>
          <a:srcRect l="53378"/>
          <a:stretch>
            <a:fillRect/>
          </a:stretch>
        </p:blipFill>
        <p:spPr>
          <a:xfrm>
            <a:off x="-1168400" y="4079747"/>
            <a:ext cx="3129336" cy="3768853"/>
          </a:xfrm>
          <a:prstGeom prst="rect">
            <a:avLst/>
          </a:prstGeom>
        </p:spPr>
      </p:pic>
      <p:pic>
        <p:nvPicPr>
          <p:cNvPr id="5" name="图片 4" descr="黑暗里有树&#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r="61406" b="50692"/>
          <a:stretch>
            <a:fillRect/>
          </a:stretch>
        </p:blipFill>
        <p:spPr>
          <a:xfrm>
            <a:off x="-391739" y="4776429"/>
            <a:ext cx="4705350" cy="3167421"/>
          </a:xfrm>
          <a:prstGeom prst="rect">
            <a:avLst/>
          </a:prstGeom>
        </p:spPr>
      </p:pic>
      <p:pic>
        <p:nvPicPr>
          <p:cNvPr id="8" name="图片 7" descr="黑暗中的树&#10;&#10;中度可信度描述已自动生成"/>
          <p:cNvPicPr>
            <a:picLocks noChangeAspect="1"/>
          </p:cNvPicPr>
          <p:nvPr/>
        </p:nvPicPr>
        <p:blipFill rotWithShape="1">
          <a:blip r:embed="rId4">
            <a:extLst>
              <a:ext uri="{28A0092B-C50C-407E-A947-70E740481C1C}">
                <a14:useLocalDpi xmlns:a14="http://schemas.microsoft.com/office/drawing/2010/main" val="0"/>
              </a:ext>
            </a:extLst>
          </a:blip>
          <a:srcRect r="52074"/>
          <a:stretch>
            <a:fillRect/>
          </a:stretch>
        </p:blipFill>
        <p:spPr>
          <a:xfrm>
            <a:off x="8977686" y="-864390"/>
            <a:ext cx="3214314" cy="2815427"/>
          </a:xfrm>
          <a:prstGeom prst="rect">
            <a:avLst/>
          </a:prstGeom>
        </p:spPr>
      </p:pic>
      <p:pic>
        <p:nvPicPr>
          <p:cNvPr id="10" name="图片 9" descr="图片包含 黑暗, 亮, 桌子, 标志&#10;&#10;描述已自动生成"/>
          <p:cNvPicPr>
            <a:picLocks noChangeAspect="1"/>
          </p:cNvPicPr>
          <p:nvPr/>
        </p:nvPicPr>
        <p:blipFill rotWithShape="1">
          <a:blip r:embed="rId5">
            <a:extLst>
              <a:ext uri="{28A0092B-C50C-407E-A947-70E740481C1C}">
                <a14:useLocalDpi xmlns:a14="http://schemas.microsoft.com/office/drawing/2010/main" val="0"/>
              </a:ext>
            </a:extLst>
          </a:blip>
          <a:srcRect r="58854"/>
          <a:stretch>
            <a:fillRect/>
          </a:stretch>
        </p:blipFill>
        <p:spPr>
          <a:xfrm>
            <a:off x="10693314" y="0"/>
            <a:ext cx="2317836" cy="2937264"/>
          </a:xfrm>
          <a:prstGeom prst="rect">
            <a:avLst/>
          </a:prstGeom>
        </p:spPr>
      </p:pic>
      <p:pic>
        <p:nvPicPr>
          <p:cNvPr id="12" name="图片 11" descr="山上的风景&#10;&#10;低可信度描述已自动生成"/>
          <p:cNvPicPr>
            <a:picLocks noChangeAspect="1"/>
          </p:cNvPicPr>
          <p:nvPr/>
        </p:nvPicPr>
        <p:blipFill rotWithShape="1">
          <a:blip r:embed="rId6" cstate="print">
            <a:extLst>
              <a:ext uri="{28A0092B-C50C-407E-A947-70E740481C1C}">
                <a14:useLocalDpi xmlns:a14="http://schemas.microsoft.com/office/drawing/2010/main" val="0"/>
              </a:ext>
            </a:extLst>
          </a:blip>
          <a:srcRect l="43885" t="-4635"/>
          <a:stretch>
            <a:fillRect/>
          </a:stretch>
        </p:blipFill>
        <p:spPr>
          <a:xfrm>
            <a:off x="11042650" y="931328"/>
            <a:ext cx="2652712" cy="2446871"/>
          </a:xfrm>
          <a:prstGeom prst="rect">
            <a:avLst/>
          </a:prstGeom>
        </p:spPr>
      </p:pic>
      <p:pic>
        <p:nvPicPr>
          <p:cNvPr id="16" name="图片 15" descr="图片包含 黑暗, 烟, 蛋糕&#10;&#10;描述已自动生成"/>
          <p:cNvPicPr>
            <a:picLocks noChangeAspect="1"/>
          </p:cNvPicPr>
          <p:nvPr/>
        </p:nvPicPr>
        <p:blipFill rotWithShape="1">
          <a:blip r:embed="rId7">
            <a:extLst>
              <a:ext uri="{28A0092B-C50C-407E-A947-70E740481C1C}">
                <a14:useLocalDpi xmlns:a14="http://schemas.microsoft.com/office/drawing/2010/main" val="0"/>
              </a:ext>
            </a:extLst>
          </a:blip>
          <a:srcRect l="52651"/>
          <a:stretch>
            <a:fillRect/>
          </a:stretch>
        </p:blipFill>
        <p:spPr>
          <a:xfrm>
            <a:off x="-1703015" y="4214850"/>
            <a:ext cx="2622551" cy="2825712"/>
          </a:xfrm>
          <a:prstGeom prst="rect">
            <a:avLst/>
          </a:prstGeom>
        </p:spPr>
      </p:pic>
      <p:pic>
        <p:nvPicPr>
          <p:cNvPr id="25" name="图片 24" descr="卡通人物&#10;&#10;低可信度描述已自动生成"/>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l="1852" t="29511" r="66759" b="36970"/>
          <a:stretch>
            <a:fillRect/>
          </a:stretch>
        </p:blipFill>
        <p:spPr>
          <a:xfrm>
            <a:off x="-697753" y="3511471"/>
            <a:ext cx="2026864" cy="2164380"/>
          </a:xfrm>
          <a:custGeom>
            <a:avLst/>
            <a:gdLst>
              <a:gd name="connsiteX0" fmla="*/ 1612900 w 2152650"/>
              <a:gd name="connsiteY0" fmla="*/ 0 h 2298700"/>
              <a:gd name="connsiteX1" fmla="*/ 2152650 w 2152650"/>
              <a:gd name="connsiteY1" fmla="*/ 12700 h 2298700"/>
              <a:gd name="connsiteX2" fmla="*/ 2120900 w 2152650"/>
              <a:gd name="connsiteY2" fmla="*/ 419100 h 2298700"/>
              <a:gd name="connsiteX3" fmla="*/ 2082800 w 2152650"/>
              <a:gd name="connsiteY3" fmla="*/ 787400 h 2298700"/>
              <a:gd name="connsiteX4" fmla="*/ 1974850 w 2152650"/>
              <a:gd name="connsiteY4" fmla="*/ 1270000 h 2298700"/>
              <a:gd name="connsiteX5" fmla="*/ 1879600 w 2152650"/>
              <a:gd name="connsiteY5" fmla="*/ 1581150 h 2298700"/>
              <a:gd name="connsiteX6" fmla="*/ 1574800 w 2152650"/>
              <a:gd name="connsiteY6" fmla="*/ 1860550 h 2298700"/>
              <a:gd name="connsiteX7" fmla="*/ 533400 w 2152650"/>
              <a:gd name="connsiteY7" fmla="*/ 2298700 h 2298700"/>
              <a:gd name="connsiteX8" fmla="*/ 0 w 2152650"/>
              <a:gd name="connsiteY8" fmla="*/ 2184400 h 2298700"/>
              <a:gd name="connsiteX9" fmla="*/ 336550 w 2152650"/>
              <a:gd name="connsiteY9" fmla="*/ 1511300 h 2298700"/>
              <a:gd name="connsiteX10" fmla="*/ 444500 w 2152650"/>
              <a:gd name="connsiteY10" fmla="*/ 1263650 h 2298700"/>
              <a:gd name="connsiteX11" fmla="*/ 603250 w 2152650"/>
              <a:gd name="connsiteY11" fmla="*/ 558800 h 2298700"/>
              <a:gd name="connsiteX12" fmla="*/ 1111250 w 2152650"/>
              <a:gd name="connsiteY12" fmla="*/ 19685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650" h="2298700">
                <a:moveTo>
                  <a:pt x="1612900" y="0"/>
                </a:moveTo>
                <a:lnTo>
                  <a:pt x="2152650" y="12700"/>
                </a:lnTo>
                <a:lnTo>
                  <a:pt x="2120900" y="419100"/>
                </a:lnTo>
                <a:lnTo>
                  <a:pt x="2082800" y="787400"/>
                </a:lnTo>
                <a:lnTo>
                  <a:pt x="1974850" y="1270000"/>
                </a:lnTo>
                <a:lnTo>
                  <a:pt x="1879600" y="1581150"/>
                </a:lnTo>
                <a:lnTo>
                  <a:pt x="1574800" y="1860550"/>
                </a:lnTo>
                <a:lnTo>
                  <a:pt x="533400" y="2298700"/>
                </a:lnTo>
                <a:lnTo>
                  <a:pt x="0" y="2184400"/>
                </a:lnTo>
                <a:lnTo>
                  <a:pt x="336550" y="1511300"/>
                </a:lnTo>
                <a:cubicBezTo>
                  <a:pt x="405141" y="1385549"/>
                  <a:pt x="364952" y="1466135"/>
                  <a:pt x="444500" y="1263650"/>
                </a:cubicBezTo>
                <a:lnTo>
                  <a:pt x="603250" y="558800"/>
                </a:lnTo>
                <a:lnTo>
                  <a:pt x="1111250" y="196850"/>
                </a:lnTo>
                <a:close/>
              </a:path>
            </a:pathLst>
          </a:custGeom>
        </p:spPr>
      </p:pic>
      <p:pic>
        <p:nvPicPr>
          <p:cNvPr id="32" name="图片 31" descr="卡通人物&#10;&#10;低可信度描述已自动生成"/>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l="1852" t="29511" r="66759" b="36970"/>
          <a:stretch>
            <a:fillRect/>
          </a:stretch>
        </p:blipFill>
        <p:spPr>
          <a:xfrm rot="9000000">
            <a:off x="10029218" y="-889079"/>
            <a:ext cx="2026864" cy="2164380"/>
          </a:xfrm>
          <a:custGeom>
            <a:avLst/>
            <a:gdLst>
              <a:gd name="connsiteX0" fmla="*/ 1612900 w 2152650"/>
              <a:gd name="connsiteY0" fmla="*/ 0 h 2298700"/>
              <a:gd name="connsiteX1" fmla="*/ 2152650 w 2152650"/>
              <a:gd name="connsiteY1" fmla="*/ 12700 h 2298700"/>
              <a:gd name="connsiteX2" fmla="*/ 2120900 w 2152650"/>
              <a:gd name="connsiteY2" fmla="*/ 419100 h 2298700"/>
              <a:gd name="connsiteX3" fmla="*/ 2082800 w 2152650"/>
              <a:gd name="connsiteY3" fmla="*/ 787400 h 2298700"/>
              <a:gd name="connsiteX4" fmla="*/ 1974850 w 2152650"/>
              <a:gd name="connsiteY4" fmla="*/ 1270000 h 2298700"/>
              <a:gd name="connsiteX5" fmla="*/ 1879600 w 2152650"/>
              <a:gd name="connsiteY5" fmla="*/ 1581150 h 2298700"/>
              <a:gd name="connsiteX6" fmla="*/ 1574800 w 2152650"/>
              <a:gd name="connsiteY6" fmla="*/ 1860550 h 2298700"/>
              <a:gd name="connsiteX7" fmla="*/ 533400 w 2152650"/>
              <a:gd name="connsiteY7" fmla="*/ 2298700 h 2298700"/>
              <a:gd name="connsiteX8" fmla="*/ 0 w 2152650"/>
              <a:gd name="connsiteY8" fmla="*/ 2184400 h 2298700"/>
              <a:gd name="connsiteX9" fmla="*/ 336550 w 2152650"/>
              <a:gd name="connsiteY9" fmla="*/ 1511300 h 2298700"/>
              <a:gd name="connsiteX10" fmla="*/ 444500 w 2152650"/>
              <a:gd name="connsiteY10" fmla="*/ 1263650 h 2298700"/>
              <a:gd name="connsiteX11" fmla="*/ 603250 w 2152650"/>
              <a:gd name="connsiteY11" fmla="*/ 558800 h 2298700"/>
              <a:gd name="connsiteX12" fmla="*/ 1111250 w 2152650"/>
              <a:gd name="connsiteY12" fmla="*/ 19685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650" h="2298700">
                <a:moveTo>
                  <a:pt x="1612900" y="0"/>
                </a:moveTo>
                <a:lnTo>
                  <a:pt x="2152650" y="12700"/>
                </a:lnTo>
                <a:lnTo>
                  <a:pt x="2120900" y="419100"/>
                </a:lnTo>
                <a:lnTo>
                  <a:pt x="2082800" y="787400"/>
                </a:lnTo>
                <a:lnTo>
                  <a:pt x="1974850" y="1270000"/>
                </a:lnTo>
                <a:lnTo>
                  <a:pt x="1879600" y="1581150"/>
                </a:lnTo>
                <a:lnTo>
                  <a:pt x="1574800" y="1860550"/>
                </a:lnTo>
                <a:lnTo>
                  <a:pt x="533400" y="2298700"/>
                </a:lnTo>
                <a:lnTo>
                  <a:pt x="0" y="2184400"/>
                </a:lnTo>
                <a:lnTo>
                  <a:pt x="336550" y="1511300"/>
                </a:lnTo>
                <a:cubicBezTo>
                  <a:pt x="405141" y="1385549"/>
                  <a:pt x="364952" y="1466135"/>
                  <a:pt x="444500" y="1263650"/>
                </a:cubicBezTo>
                <a:lnTo>
                  <a:pt x="603250" y="558800"/>
                </a:lnTo>
                <a:lnTo>
                  <a:pt x="1111250" y="196850"/>
                </a:lnTo>
                <a:close/>
              </a:path>
            </a:pathLst>
          </a:custGeom>
        </p:spPr>
      </p:pic>
      <p:sp>
        <p:nvSpPr>
          <p:cNvPr id="33" name="文本框 32"/>
          <p:cNvSpPr txBox="1"/>
          <p:nvPr/>
        </p:nvSpPr>
        <p:spPr>
          <a:xfrm>
            <a:off x="1961094" y="2879843"/>
            <a:ext cx="8867159" cy="1200329"/>
          </a:xfrm>
          <a:prstGeom prst="rect">
            <a:avLst/>
          </a:prstGeom>
          <a:noFill/>
        </p:spPr>
        <p:txBody>
          <a:bodyPr wrap="square" rtlCol="0">
            <a:spAutoFit/>
          </a:bodyPr>
          <a:lstStyle/>
          <a:p>
            <a:pPr algn="dist"/>
            <a:r>
              <a:rPr lang="zh-CN" altLang="en-US" sz="7200" dirty="0">
                <a:solidFill>
                  <a:schemeClr val="tx1">
                    <a:lumMod val="75000"/>
                    <a:lumOff val="25000"/>
                  </a:schemeClr>
                </a:solidFill>
                <a:latin typeface="汉仪润圆-55W" panose="00020600040101010101" pitchFamily="18" charset="-122"/>
                <a:ea typeface="汉仪润圆-55W" panose="00020600040101010101" pitchFamily="18" charset="-122"/>
              </a:rPr>
              <a:t>感谢同学们的观看</a:t>
            </a:r>
          </a:p>
        </p:txBody>
      </p:sp>
      <p:sp>
        <p:nvSpPr>
          <p:cNvPr id="42" name="矩形 41"/>
          <p:cNvSpPr/>
          <p:nvPr/>
        </p:nvSpPr>
        <p:spPr>
          <a:xfrm>
            <a:off x="4133395" y="1525471"/>
            <a:ext cx="3926051" cy="586699"/>
          </a:xfrm>
          <a:prstGeom prst="rect">
            <a:avLst/>
          </a:prstGeom>
        </p:spPr>
        <p:txBody>
          <a:bodyPr wrap="square">
            <a:spAutoFit/>
          </a:bodyPr>
          <a:lstStyle/>
          <a:p>
            <a:pPr algn="dist">
              <a:lnSpc>
                <a:spcPct val="120000"/>
              </a:lnSpc>
            </a:pPr>
            <a:r>
              <a:rPr lang="zh-CN" altLang="en-US" sz="2800" i="1" dirty="0">
                <a:solidFill>
                  <a:srgbClr val="8EB8B4"/>
                </a:solidFill>
                <a:latin typeface="汉仪润圆-55W" panose="00020600040101010101" pitchFamily="18" charset="-122"/>
                <a:ea typeface="汉仪润圆-55W" panose="00020600040101010101" pitchFamily="18" charset="-122"/>
              </a:rPr>
              <a:t>立大志，攀高峰！</a:t>
            </a:r>
          </a:p>
        </p:txBody>
      </p:sp>
      <p:sp>
        <p:nvSpPr>
          <p:cNvPr id="2" name="页脚占位符 1"/>
          <p:cNvSpPr>
            <a:spLocks noGrp="1"/>
          </p:cNvSpPr>
          <p:nvPr>
            <p:ph type="ftr" sz="quarter" idx="11"/>
          </p:nvPr>
        </p:nvSpPr>
        <p:spPr/>
        <p:txBody>
          <a:bodyPr/>
          <a:lstStyle/>
          <a:p>
            <a:r>
              <a:rPr lang="zh-CN" altLang="en-US"/>
              <a:t>蚌埠工商学院</a:t>
            </a:r>
          </a:p>
        </p:txBody>
      </p:sp>
      <p:pic>
        <p:nvPicPr>
          <p:cNvPr id="6" name="图片 5" descr="C:\Users\Yang\Desktop\蚌埠工商学院LOGO竖标透明图层.png蚌埠工商学院LOGO竖标透明图层"/>
          <p:cNvPicPr>
            <a:picLocks noChangeAspect="1"/>
          </p:cNvPicPr>
          <p:nvPr/>
        </p:nvPicPr>
        <p:blipFill>
          <a:blip r:embed="rId10"/>
          <a:srcRect/>
          <a:stretch>
            <a:fillRect/>
          </a:stretch>
        </p:blipFill>
        <p:spPr>
          <a:xfrm>
            <a:off x="551180" y="394018"/>
            <a:ext cx="1735455" cy="1321435"/>
          </a:xfrm>
          <a:prstGeom prst="rect">
            <a:avLst/>
          </a:prstGeom>
        </p:spPr>
      </p:pic>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圆角 16"/>
          <p:cNvSpPr/>
          <p:nvPr/>
        </p:nvSpPr>
        <p:spPr>
          <a:xfrm>
            <a:off x="0" y="0"/>
            <a:ext cx="12192000" cy="6858000"/>
          </a:xfrm>
          <a:prstGeom prst="roundRect">
            <a:avLst>
              <a:gd name="adj" fmla="val 0"/>
            </a:avLst>
          </a:prstGeom>
          <a:solidFill>
            <a:srgbClr val="FFFCF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图片包含 黑暗, 鸟, 鱼, 轮子&#10;&#10;描述已自动生成"/>
          <p:cNvPicPr>
            <a:picLocks noChangeAspect="1"/>
          </p:cNvPicPr>
          <p:nvPr/>
        </p:nvPicPr>
        <p:blipFill rotWithShape="1">
          <a:blip r:embed="rId2">
            <a:extLst>
              <a:ext uri="{28A0092B-C50C-407E-A947-70E740481C1C}">
                <a14:useLocalDpi xmlns:a14="http://schemas.microsoft.com/office/drawing/2010/main" val="0"/>
              </a:ext>
            </a:extLst>
          </a:blip>
          <a:srcRect l="53378"/>
          <a:stretch>
            <a:fillRect/>
          </a:stretch>
        </p:blipFill>
        <p:spPr>
          <a:xfrm>
            <a:off x="9444103" y="5411871"/>
            <a:ext cx="3129336" cy="3768853"/>
          </a:xfrm>
          <a:prstGeom prst="rect">
            <a:avLst/>
          </a:prstGeom>
        </p:spPr>
      </p:pic>
      <p:pic>
        <p:nvPicPr>
          <p:cNvPr id="5" name="图片 4" descr="黑暗里有树&#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r="61406" b="50692"/>
          <a:stretch>
            <a:fillRect/>
          </a:stretch>
        </p:blipFill>
        <p:spPr>
          <a:xfrm>
            <a:off x="8249528" y="4371847"/>
            <a:ext cx="4705350" cy="3167421"/>
          </a:xfrm>
          <a:prstGeom prst="rect">
            <a:avLst/>
          </a:prstGeom>
        </p:spPr>
      </p:pic>
      <p:pic>
        <p:nvPicPr>
          <p:cNvPr id="8" name="图片 7" descr="黑暗中的树&#10;&#10;中度可信度描述已自动生成"/>
          <p:cNvPicPr>
            <a:picLocks noChangeAspect="1"/>
          </p:cNvPicPr>
          <p:nvPr/>
        </p:nvPicPr>
        <p:blipFill rotWithShape="1">
          <a:blip r:embed="rId4">
            <a:extLst>
              <a:ext uri="{28A0092B-C50C-407E-A947-70E740481C1C}">
                <a14:useLocalDpi xmlns:a14="http://schemas.microsoft.com/office/drawing/2010/main" val="0"/>
              </a:ext>
            </a:extLst>
          </a:blip>
          <a:srcRect r="52074"/>
          <a:stretch>
            <a:fillRect/>
          </a:stretch>
        </p:blipFill>
        <p:spPr>
          <a:xfrm>
            <a:off x="11008771" y="4136856"/>
            <a:ext cx="3214314" cy="2815427"/>
          </a:xfrm>
          <a:prstGeom prst="rect">
            <a:avLst/>
          </a:prstGeom>
        </p:spPr>
      </p:pic>
      <p:pic>
        <p:nvPicPr>
          <p:cNvPr id="16" name="图片 15" descr="图片包含 黑暗, 烟, 蛋糕&#10;&#10;描述已自动生成"/>
          <p:cNvPicPr>
            <a:picLocks noChangeAspect="1"/>
          </p:cNvPicPr>
          <p:nvPr/>
        </p:nvPicPr>
        <p:blipFill rotWithShape="1">
          <a:blip r:embed="rId5">
            <a:extLst>
              <a:ext uri="{28A0092B-C50C-407E-A947-70E740481C1C}">
                <a14:useLocalDpi xmlns:a14="http://schemas.microsoft.com/office/drawing/2010/main" val="0"/>
              </a:ext>
            </a:extLst>
          </a:blip>
          <a:srcRect l="52651"/>
          <a:stretch>
            <a:fillRect/>
          </a:stretch>
        </p:blipFill>
        <p:spPr>
          <a:xfrm>
            <a:off x="730822" y="-1089006"/>
            <a:ext cx="2622551" cy="2825712"/>
          </a:xfrm>
          <a:prstGeom prst="rect">
            <a:avLst/>
          </a:prstGeom>
        </p:spPr>
      </p:pic>
      <p:pic>
        <p:nvPicPr>
          <p:cNvPr id="32" name="图片 31" descr="卡通人物&#10;&#10;低可信度描述已自动生成"/>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l="1852" t="29511" r="66759" b="36970"/>
          <a:stretch>
            <a:fillRect/>
          </a:stretch>
        </p:blipFill>
        <p:spPr>
          <a:xfrm rot="17100000">
            <a:off x="10462370" y="5294175"/>
            <a:ext cx="1943677" cy="2075548"/>
          </a:xfrm>
          <a:custGeom>
            <a:avLst/>
            <a:gdLst>
              <a:gd name="connsiteX0" fmla="*/ 1612900 w 2152650"/>
              <a:gd name="connsiteY0" fmla="*/ 0 h 2298700"/>
              <a:gd name="connsiteX1" fmla="*/ 2152650 w 2152650"/>
              <a:gd name="connsiteY1" fmla="*/ 12700 h 2298700"/>
              <a:gd name="connsiteX2" fmla="*/ 2120900 w 2152650"/>
              <a:gd name="connsiteY2" fmla="*/ 419100 h 2298700"/>
              <a:gd name="connsiteX3" fmla="*/ 2082800 w 2152650"/>
              <a:gd name="connsiteY3" fmla="*/ 787400 h 2298700"/>
              <a:gd name="connsiteX4" fmla="*/ 1974850 w 2152650"/>
              <a:gd name="connsiteY4" fmla="*/ 1270000 h 2298700"/>
              <a:gd name="connsiteX5" fmla="*/ 1879600 w 2152650"/>
              <a:gd name="connsiteY5" fmla="*/ 1581150 h 2298700"/>
              <a:gd name="connsiteX6" fmla="*/ 1574800 w 2152650"/>
              <a:gd name="connsiteY6" fmla="*/ 1860550 h 2298700"/>
              <a:gd name="connsiteX7" fmla="*/ 533400 w 2152650"/>
              <a:gd name="connsiteY7" fmla="*/ 2298700 h 2298700"/>
              <a:gd name="connsiteX8" fmla="*/ 0 w 2152650"/>
              <a:gd name="connsiteY8" fmla="*/ 2184400 h 2298700"/>
              <a:gd name="connsiteX9" fmla="*/ 336550 w 2152650"/>
              <a:gd name="connsiteY9" fmla="*/ 1511300 h 2298700"/>
              <a:gd name="connsiteX10" fmla="*/ 444500 w 2152650"/>
              <a:gd name="connsiteY10" fmla="*/ 1263650 h 2298700"/>
              <a:gd name="connsiteX11" fmla="*/ 603250 w 2152650"/>
              <a:gd name="connsiteY11" fmla="*/ 558800 h 2298700"/>
              <a:gd name="connsiteX12" fmla="*/ 1111250 w 2152650"/>
              <a:gd name="connsiteY12" fmla="*/ 19685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650" h="2298700">
                <a:moveTo>
                  <a:pt x="1612900" y="0"/>
                </a:moveTo>
                <a:lnTo>
                  <a:pt x="2152650" y="12700"/>
                </a:lnTo>
                <a:lnTo>
                  <a:pt x="2120900" y="419100"/>
                </a:lnTo>
                <a:lnTo>
                  <a:pt x="2082800" y="787400"/>
                </a:lnTo>
                <a:lnTo>
                  <a:pt x="1974850" y="1270000"/>
                </a:lnTo>
                <a:lnTo>
                  <a:pt x="1879600" y="1581150"/>
                </a:lnTo>
                <a:lnTo>
                  <a:pt x="1574800" y="1860550"/>
                </a:lnTo>
                <a:lnTo>
                  <a:pt x="533400" y="2298700"/>
                </a:lnTo>
                <a:lnTo>
                  <a:pt x="0" y="2184400"/>
                </a:lnTo>
                <a:lnTo>
                  <a:pt x="336550" y="1511300"/>
                </a:lnTo>
                <a:cubicBezTo>
                  <a:pt x="405141" y="1385549"/>
                  <a:pt x="364952" y="1466135"/>
                  <a:pt x="444500" y="1263650"/>
                </a:cubicBezTo>
                <a:lnTo>
                  <a:pt x="603250" y="558800"/>
                </a:lnTo>
                <a:lnTo>
                  <a:pt x="1111250" y="196850"/>
                </a:lnTo>
                <a:close/>
              </a:path>
            </a:pathLst>
          </a:custGeom>
        </p:spPr>
      </p:pic>
      <p:pic>
        <p:nvPicPr>
          <p:cNvPr id="7" name="图片 6" descr="黑暗中的树&#10;&#10;中度可信度描述已自动生成"/>
          <p:cNvPicPr>
            <a:picLocks noChangeAspect="1"/>
          </p:cNvPicPr>
          <p:nvPr/>
        </p:nvPicPr>
        <p:blipFill rotWithShape="1">
          <a:blip r:embed="rId4">
            <a:extLst>
              <a:ext uri="{28A0092B-C50C-407E-A947-70E740481C1C}">
                <a14:useLocalDpi xmlns:a14="http://schemas.microsoft.com/office/drawing/2010/main" val="0"/>
              </a:ext>
            </a:extLst>
          </a:blip>
          <a:srcRect l="55972"/>
          <a:stretch>
            <a:fillRect/>
          </a:stretch>
        </p:blipFill>
        <p:spPr>
          <a:xfrm>
            <a:off x="-1013638" y="-296670"/>
            <a:ext cx="2997202" cy="2857656"/>
          </a:xfrm>
          <a:prstGeom prst="rect">
            <a:avLst/>
          </a:prstGeom>
        </p:spPr>
      </p:pic>
      <p:pic>
        <p:nvPicPr>
          <p:cNvPr id="4" name="图片 3" descr="黑暗里有树&#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61663" t="57296" r="-257" b="92"/>
          <a:stretch>
            <a:fillRect/>
          </a:stretch>
        </p:blipFill>
        <p:spPr>
          <a:xfrm rot="14875537">
            <a:off x="-1272379" y="-1199027"/>
            <a:ext cx="4705350" cy="2737268"/>
          </a:xfrm>
          <a:prstGeom prst="rect">
            <a:avLst/>
          </a:prstGeom>
        </p:spPr>
      </p:pic>
      <p:pic>
        <p:nvPicPr>
          <p:cNvPr id="34" name="图片 33" descr="卡通人物&#10;&#10;低可信度描述已自动生成"/>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l="1852" t="29511" r="66759" b="36970"/>
          <a:stretch>
            <a:fillRect/>
          </a:stretch>
        </p:blipFill>
        <p:spPr>
          <a:xfrm rot="5400000">
            <a:off x="1679058" y="-562877"/>
            <a:ext cx="1371890" cy="1464967"/>
          </a:xfrm>
          <a:custGeom>
            <a:avLst/>
            <a:gdLst>
              <a:gd name="connsiteX0" fmla="*/ 1612900 w 2152650"/>
              <a:gd name="connsiteY0" fmla="*/ 0 h 2298700"/>
              <a:gd name="connsiteX1" fmla="*/ 2152650 w 2152650"/>
              <a:gd name="connsiteY1" fmla="*/ 12700 h 2298700"/>
              <a:gd name="connsiteX2" fmla="*/ 2120900 w 2152650"/>
              <a:gd name="connsiteY2" fmla="*/ 419100 h 2298700"/>
              <a:gd name="connsiteX3" fmla="*/ 2082800 w 2152650"/>
              <a:gd name="connsiteY3" fmla="*/ 787400 h 2298700"/>
              <a:gd name="connsiteX4" fmla="*/ 1974850 w 2152650"/>
              <a:gd name="connsiteY4" fmla="*/ 1270000 h 2298700"/>
              <a:gd name="connsiteX5" fmla="*/ 1879600 w 2152650"/>
              <a:gd name="connsiteY5" fmla="*/ 1581150 h 2298700"/>
              <a:gd name="connsiteX6" fmla="*/ 1574800 w 2152650"/>
              <a:gd name="connsiteY6" fmla="*/ 1860550 h 2298700"/>
              <a:gd name="connsiteX7" fmla="*/ 533400 w 2152650"/>
              <a:gd name="connsiteY7" fmla="*/ 2298700 h 2298700"/>
              <a:gd name="connsiteX8" fmla="*/ 0 w 2152650"/>
              <a:gd name="connsiteY8" fmla="*/ 2184400 h 2298700"/>
              <a:gd name="connsiteX9" fmla="*/ 336550 w 2152650"/>
              <a:gd name="connsiteY9" fmla="*/ 1511300 h 2298700"/>
              <a:gd name="connsiteX10" fmla="*/ 444500 w 2152650"/>
              <a:gd name="connsiteY10" fmla="*/ 1263650 h 2298700"/>
              <a:gd name="connsiteX11" fmla="*/ 603250 w 2152650"/>
              <a:gd name="connsiteY11" fmla="*/ 558800 h 2298700"/>
              <a:gd name="connsiteX12" fmla="*/ 1111250 w 2152650"/>
              <a:gd name="connsiteY12" fmla="*/ 19685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650" h="2298700">
                <a:moveTo>
                  <a:pt x="1612900" y="0"/>
                </a:moveTo>
                <a:lnTo>
                  <a:pt x="2152650" y="12700"/>
                </a:lnTo>
                <a:lnTo>
                  <a:pt x="2120900" y="419100"/>
                </a:lnTo>
                <a:lnTo>
                  <a:pt x="2082800" y="787400"/>
                </a:lnTo>
                <a:lnTo>
                  <a:pt x="1974850" y="1270000"/>
                </a:lnTo>
                <a:lnTo>
                  <a:pt x="1879600" y="1581150"/>
                </a:lnTo>
                <a:lnTo>
                  <a:pt x="1574800" y="1860550"/>
                </a:lnTo>
                <a:lnTo>
                  <a:pt x="533400" y="2298700"/>
                </a:lnTo>
                <a:lnTo>
                  <a:pt x="0" y="2184400"/>
                </a:lnTo>
                <a:lnTo>
                  <a:pt x="336550" y="1511300"/>
                </a:lnTo>
                <a:cubicBezTo>
                  <a:pt x="405141" y="1385549"/>
                  <a:pt x="364952" y="1466135"/>
                  <a:pt x="444500" y="1263650"/>
                </a:cubicBezTo>
                <a:lnTo>
                  <a:pt x="603250" y="558800"/>
                </a:lnTo>
                <a:lnTo>
                  <a:pt x="1111250" y="196850"/>
                </a:lnTo>
                <a:close/>
              </a:path>
            </a:pathLst>
          </a:custGeom>
        </p:spPr>
      </p:pic>
      <p:sp>
        <p:nvSpPr>
          <p:cNvPr id="35" name="文本框 34"/>
          <p:cNvSpPr txBox="1"/>
          <p:nvPr/>
        </p:nvSpPr>
        <p:spPr>
          <a:xfrm>
            <a:off x="2402199" y="2968290"/>
            <a:ext cx="7375743" cy="922020"/>
          </a:xfrm>
          <a:prstGeom prst="rect">
            <a:avLst/>
          </a:prstGeom>
          <a:noFill/>
        </p:spPr>
        <p:txBody>
          <a:bodyPr wrap="square" rtlCol="0">
            <a:spAutoFit/>
          </a:bodyPr>
          <a:lstStyle/>
          <a:p>
            <a:pPr algn="dist"/>
            <a:r>
              <a:rPr lang="zh-CN" altLang="en-US" sz="5400" dirty="0">
                <a:solidFill>
                  <a:schemeClr val="tx1">
                    <a:lumMod val="75000"/>
                    <a:lumOff val="25000"/>
                  </a:schemeClr>
                </a:solidFill>
                <a:latin typeface="汉仪润圆-55W" panose="00020600040101010101" pitchFamily="18" charset="-122"/>
                <a:ea typeface="汉仪润圆-55W" panose="00020600040101010101" pitchFamily="18" charset="-122"/>
              </a:rPr>
              <a:t>机房火灾是如何发生的</a:t>
            </a:r>
          </a:p>
        </p:txBody>
      </p:sp>
      <p:sp>
        <p:nvSpPr>
          <p:cNvPr id="37" name="矩形 36"/>
          <p:cNvSpPr/>
          <p:nvPr/>
        </p:nvSpPr>
        <p:spPr>
          <a:xfrm>
            <a:off x="4479919" y="2033767"/>
            <a:ext cx="3233001" cy="658642"/>
          </a:xfrm>
          <a:prstGeom prst="rect">
            <a:avLst/>
          </a:prstGeom>
        </p:spPr>
        <p:txBody>
          <a:bodyPr wrap="square">
            <a:spAutoFit/>
          </a:bodyPr>
          <a:lstStyle/>
          <a:p>
            <a:pPr algn="dist">
              <a:lnSpc>
                <a:spcPct val="120000"/>
              </a:lnSpc>
            </a:pPr>
            <a:r>
              <a:rPr lang="en-US" altLang="zh-CN" sz="3200" b="1" i="1" dirty="0">
                <a:solidFill>
                  <a:srgbClr val="8EB8B4"/>
                </a:solidFill>
                <a:latin typeface="汉仪润圆-55W" panose="00020600040101010101" pitchFamily="18" charset="-122"/>
                <a:ea typeface="汉仪润圆-55W" panose="00020600040101010101" pitchFamily="18" charset="-122"/>
              </a:rPr>
              <a:t>PART.01</a:t>
            </a:r>
            <a:endParaRPr lang="zh-CN" altLang="en-US" sz="3200" b="1" i="1" dirty="0">
              <a:solidFill>
                <a:srgbClr val="8EB8B4"/>
              </a:solidFill>
              <a:latin typeface="汉仪润圆-55W" panose="00020600040101010101" pitchFamily="18" charset="-122"/>
              <a:ea typeface="汉仪润圆-55W" panose="00020600040101010101" pitchFamily="18" charset="-122"/>
            </a:endParaRPr>
          </a:p>
        </p:txBody>
      </p:sp>
      <p:sp>
        <p:nvSpPr>
          <p:cNvPr id="2" name="页脚占位符 1"/>
          <p:cNvSpPr>
            <a:spLocks noGrp="1"/>
          </p:cNvSpPr>
          <p:nvPr>
            <p:ph type="ftr" sz="quarter" idx="11"/>
          </p:nvPr>
        </p:nvSpPr>
        <p:spPr/>
        <p:txBody>
          <a:bodyPr/>
          <a:lstStyle/>
          <a:p>
            <a:r>
              <a:rPr lang="zh-CN" altLang="en-US"/>
              <a:t>蚌埠工商学院</a:t>
            </a:r>
          </a:p>
        </p:txBody>
      </p:sp>
      <p:pic>
        <p:nvPicPr>
          <p:cNvPr id="9" name="图片 8" descr="C:\Users\Yang\Desktop\蚌埠工商学院LOGO竖标透明图层.png蚌埠工商学院LOGO竖标透明图层"/>
          <p:cNvPicPr>
            <a:picLocks noChangeAspect="1"/>
          </p:cNvPicPr>
          <p:nvPr/>
        </p:nvPicPr>
        <p:blipFill>
          <a:blip r:embed="rId10"/>
          <a:srcRect/>
          <a:stretch>
            <a:fillRect/>
          </a:stretch>
        </p:blipFill>
        <p:spPr>
          <a:xfrm>
            <a:off x="551180" y="394018"/>
            <a:ext cx="1735455" cy="1321435"/>
          </a:xfrm>
          <a:prstGeom prst="rect">
            <a:avLst/>
          </a:prstGeom>
        </p:spPr>
      </p:pic>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圆角 16"/>
          <p:cNvSpPr/>
          <p:nvPr/>
        </p:nvSpPr>
        <p:spPr>
          <a:xfrm>
            <a:off x="0" y="0"/>
            <a:ext cx="12192000" cy="6858000"/>
          </a:xfrm>
          <a:prstGeom prst="roundRect">
            <a:avLst>
              <a:gd name="adj" fmla="val 0"/>
            </a:avLst>
          </a:prstGeom>
          <a:solidFill>
            <a:srgbClr val="FFFCF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图片包含 黑暗, 鸟, 鱼, 轮子&#10;&#10;描述已自动生成"/>
          <p:cNvPicPr>
            <a:picLocks noChangeAspect="1"/>
          </p:cNvPicPr>
          <p:nvPr/>
        </p:nvPicPr>
        <p:blipFill rotWithShape="1">
          <a:blip r:embed="rId2">
            <a:extLst>
              <a:ext uri="{28A0092B-C50C-407E-A947-70E740481C1C}">
                <a14:useLocalDpi xmlns:a14="http://schemas.microsoft.com/office/drawing/2010/main" val="0"/>
              </a:ext>
            </a:extLst>
          </a:blip>
          <a:srcRect l="53378"/>
          <a:stretch>
            <a:fillRect/>
          </a:stretch>
        </p:blipFill>
        <p:spPr>
          <a:xfrm>
            <a:off x="10510903" y="4848377"/>
            <a:ext cx="3129336" cy="3768853"/>
          </a:xfrm>
          <a:prstGeom prst="rect">
            <a:avLst/>
          </a:prstGeom>
        </p:spPr>
      </p:pic>
      <p:pic>
        <p:nvPicPr>
          <p:cNvPr id="5" name="图片 4" descr="黑暗里有树&#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r="61406" b="50692"/>
          <a:stretch>
            <a:fillRect/>
          </a:stretch>
        </p:blipFill>
        <p:spPr>
          <a:xfrm>
            <a:off x="7734726" y="5154658"/>
            <a:ext cx="4705350" cy="3167421"/>
          </a:xfrm>
          <a:prstGeom prst="rect">
            <a:avLst/>
          </a:prstGeom>
        </p:spPr>
      </p:pic>
      <p:pic>
        <p:nvPicPr>
          <p:cNvPr id="8" name="图片 7" descr="黑暗中的树&#10;&#10;中度可信度描述已自动生成"/>
          <p:cNvPicPr>
            <a:picLocks noChangeAspect="1"/>
          </p:cNvPicPr>
          <p:nvPr/>
        </p:nvPicPr>
        <p:blipFill rotWithShape="1">
          <a:blip r:embed="rId4">
            <a:extLst>
              <a:ext uri="{28A0092B-C50C-407E-A947-70E740481C1C}">
                <a14:useLocalDpi xmlns:a14="http://schemas.microsoft.com/office/drawing/2010/main" val="0"/>
              </a:ext>
            </a:extLst>
          </a:blip>
          <a:srcRect r="52074"/>
          <a:stretch>
            <a:fillRect/>
          </a:stretch>
        </p:blipFill>
        <p:spPr>
          <a:xfrm>
            <a:off x="11214358" y="5330656"/>
            <a:ext cx="3214314" cy="2815427"/>
          </a:xfrm>
          <a:prstGeom prst="rect">
            <a:avLst/>
          </a:prstGeom>
        </p:spPr>
      </p:pic>
      <p:pic>
        <p:nvPicPr>
          <p:cNvPr id="16" name="图片 15" descr="图片包含 黑暗, 烟, 蛋糕&#10;&#10;描述已自动生成"/>
          <p:cNvPicPr>
            <a:picLocks noChangeAspect="1"/>
          </p:cNvPicPr>
          <p:nvPr/>
        </p:nvPicPr>
        <p:blipFill rotWithShape="1">
          <a:blip r:embed="rId5">
            <a:extLst>
              <a:ext uri="{28A0092B-C50C-407E-A947-70E740481C1C}">
                <a14:useLocalDpi xmlns:a14="http://schemas.microsoft.com/office/drawing/2010/main" val="0"/>
              </a:ext>
            </a:extLst>
          </a:blip>
          <a:srcRect l="52651"/>
          <a:stretch>
            <a:fillRect/>
          </a:stretch>
        </p:blipFill>
        <p:spPr>
          <a:xfrm rot="11700000">
            <a:off x="-441884" y="-1412856"/>
            <a:ext cx="2622551" cy="2825712"/>
          </a:xfrm>
          <a:prstGeom prst="rect">
            <a:avLst/>
          </a:prstGeom>
        </p:spPr>
      </p:pic>
      <p:pic>
        <p:nvPicPr>
          <p:cNvPr id="32" name="图片 31" descr="卡通人物&#10;&#10;低可信度描述已自动生成"/>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l="1852" t="29511" r="66759" b="36970"/>
          <a:stretch>
            <a:fillRect/>
          </a:stretch>
        </p:blipFill>
        <p:spPr>
          <a:xfrm rot="17100000">
            <a:off x="10214294" y="5820225"/>
            <a:ext cx="1943677" cy="2075548"/>
          </a:xfrm>
          <a:custGeom>
            <a:avLst/>
            <a:gdLst>
              <a:gd name="connsiteX0" fmla="*/ 1612900 w 2152650"/>
              <a:gd name="connsiteY0" fmla="*/ 0 h 2298700"/>
              <a:gd name="connsiteX1" fmla="*/ 2152650 w 2152650"/>
              <a:gd name="connsiteY1" fmla="*/ 12700 h 2298700"/>
              <a:gd name="connsiteX2" fmla="*/ 2120900 w 2152650"/>
              <a:gd name="connsiteY2" fmla="*/ 419100 h 2298700"/>
              <a:gd name="connsiteX3" fmla="*/ 2082800 w 2152650"/>
              <a:gd name="connsiteY3" fmla="*/ 787400 h 2298700"/>
              <a:gd name="connsiteX4" fmla="*/ 1974850 w 2152650"/>
              <a:gd name="connsiteY4" fmla="*/ 1270000 h 2298700"/>
              <a:gd name="connsiteX5" fmla="*/ 1879600 w 2152650"/>
              <a:gd name="connsiteY5" fmla="*/ 1581150 h 2298700"/>
              <a:gd name="connsiteX6" fmla="*/ 1574800 w 2152650"/>
              <a:gd name="connsiteY6" fmla="*/ 1860550 h 2298700"/>
              <a:gd name="connsiteX7" fmla="*/ 533400 w 2152650"/>
              <a:gd name="connsiteY7" fmla="*/ 2298700 h 2298700"/>
              <a:gd name="connsiteX8" fmla="*/ 0 w 2152650"/>
              <a:gd name="connsiteY8" fmla="*/ 2184400 h 2298700"/>
              <a:gd name="connsiteX9" fmla="*/ 336550 w 2152650"/>
              <a:gd name="connsiteY9" fmla="*/ 1511300 h 2298700"/>
              <a:gd name="connsiteX10" fmla="*/ 444500 w 2152650"/>
              <a:gd name="connsiteY10" fmla="*/ 1263650 h 2298700"/>
              <a:gd name="connsiteX11" fmla="*/ 603250 w 2152650"/>
              <a:gd name="connsiteY11" fmla="*/ 558800 h 2298700"/>
              <a:gd name="connsiteX12" fmla="*/ 1111250 w 2152650"/>
              <a:gd name="connsiteY12" fmla="*/ 19685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650" h="2298700">
                <a:moveTo>
                  <a:pt x="1612900" y="0"/>
                </a:moveTo>
                <a:lnTo>
                  <a:pt x="2152650" y="12700"/>
                </a:lnTo>
                <a:lnTo>
                  <a:pt x="2120900" y="419100"/>
                </a:lnTo>
                <a:lnTo>
                  <a:pt x="2082800" y="787400"/>
                </a:lnTo>
                <a:lnTo>
                  <a:pt x="1974850" y="1270000"/>
                </a:lnTo>
                <a:lnTo>
                  <a:pt x="1879600" y="1581150"/>
                </a:lnTo>
                <a:lnTo>
                  <a:pt x="1574800" y="1860550"/>
                </a:lnTo>
                <a:lnTo>
                  <a:pt x="533400" y="2298700"/>
                </a:lnTo>
                <a:lnTo>
                  <a:pt x="0" y="2184400"/>
                </a:lnTo>
                <a:lnTo>
                  <a:pt x="336550" y="1511300"/>
                </a:lnTo>
                <a:cubicBezTo>
                  <a:pt x="405141" y="1385549"/>
                  <a:pt x="364952" y="1466135"/>
                  <a:pt x="444500" y="1263650"/>
                </a:cubicBezTo>
                <a:lnTo>
                  <a:pt x="603250" y="558800"/>
                </a:lnTo>
                <a:lnTo>
                  <a:pt x="1111250" y="196850"/>
                </a:lnTo>
                <a:close/>
              </a:path>
            </a:pathLst>
          </a:custGeom>
        </p:spPr>
      </p:pic>
      <p:pic>
        <p:nvPicPr>
          <p:cNvPr id="7" name="图片 6" descr="黑暗中的树&#10;&#10;中度可信度描述已自动生成"/>
          <p:cNvPicPr>
            <a:picLocks noChangeAspect="1"/>
          </p:cNvPicPr>
          <p:nvPr/>
        </p:nvPicPr>
        <p:blipFill rotWithShape="1">
          <a:blip r:embed="rId4">
            <a:extLst>
              <a:ext uri="{28A0092B-C50C-407E-A947-70E740481C1C}">
                <a14:useLocalDpi xmlns:a14="http://schemas.microsoft.com/office/drawing/2010/main" val="0"/>
              </a:ext>
            </a:extLst>
          </a:blip>
          <a:srcRect l="55972"/>
          <a:stretch>
            <a:fillRect/>
          </a:stretch>
        </p:blipFill>
        <p:spPr>
          <a:xfrm>
            <a:off x="-2039203" y="-105354"/>
            <a:ext cx="2997202" cy="2857656"/>
          </a:xfrm>
          <a:prstGeom prst="rect">
            <a:avLst/>
          </a:prstGeom>
        </p:spPr>
      </p:pic>
      <p:pic>
        <p:nvPicPr>
          <p:cNvPr id="4" name="图片 3" descr="黑暗里有树&#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61663" t="57296" r="-257" b="92"/>
          <a:stretch>
            <a:fillRect/>
          </a:stretch>
        </p:blipFill>
        <p:spPr>
          <a:xfrm rot="900000">
            <a:off x="-1102150" y="-1196947"/>
            <a:ext cx="4705350" cy="2737268"/>
          </a:xfrm>
          <a:prstGeom prst="rect">
            <a:avLst/>
          </a:prstGeom>
        </p:spPr>
      </p:pic>
      <p:pic>
        <p:nvPicPr>
          <p:cNvPr id="34" name="图片 33" descr="卡通人物&#10;&#10;低可信度描述已自动生成"/>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l="1852" t="29511" r="66759" b="36970"/>
          <a:stretch>
            <a:fillRect/>
          </a:stretch>
        </p:blipFill>
        <p:spPr>
          <a:xfrm rot="5400000">
            <a:off x="46538" y="-1013726"/>
            <a:ext cx="1371890" cy="1464967"/>
          </a:xfrm>
          <a:custGeom>
            <a:avLst/>
            <a:gdLst>
              <a:gd name="connsiteX0" fmla="*/ 1612900 w 2152650"/>
              <a:gd name="connsiteY0" fmla="*/ 0 h 2298700"/>
              <a:gd name="connsiteX1" fmla="*/ 2152650 w 2152650"/>
              <a:gd name="connsiteY1" fmla="*/ 12700 h 2298700"/>
              <a:gd name="connsiteX2" fmla="*/ 2120900 w 2152650"/>
              <a:gd name="connsiteY2" fmla="*/ 419100 h 2298700"/>
              <a:gd name="connsiteX3" fmla="*/ 2082800 w 2152650"/>
              <a:gd name="connsiteY3" fmla="*/ 787400 h 2298700"/>
              <a:gd name="connsiteX4" fmla="*/ 1974850 w 2152650"/>
              <a:gd name="connsiteY4" fmla="*/ 1270000 h 2298700"/>
              <a:gd name="connsiteX5" fmla="*/ 1879600 w 2152650"/>
              <a:gd name="connsiteY5" fmla="*/ 1581150 h 2298700"/>
              <a:gd name="connsiteX6" fmla="*/ 1574800 w 2152650"/>
              <a:gd name="connsiteY6" fmla="*/ 1860550 h 2298700"/>
              <a:gd name="connsiteX7" fmla="*/ 533400 w 2152650"/>
              <a:gd name="connsiteY7" fmla="*/ 2298700 h 2298700"/>
              <a:gd name="connsiteX8" fmla="*/ 0 w 2152650"/>
              <a:gd name="connsiteY8" fmla="*/ 2184400 h 2298700"/>
              <a:gd name="connsiteX9" fmla="*/ 336550 w 2152650"/>
              <a:gd name="connsiteY9" fmla="*/ 1511300 h 2298700"/>
              <a:gd name="connsiteX10" fmla="*/ 444500 w 2152650"/>
              <a:gd name="connsiteY10" fmla="*/ 1263650 h 2298700"/>
              <a:gd name="connsiteX11" fmla="*/ 603250 w 2152650"/>
              <a:gd name="connsiteY11" fmla="*/ 558800 h 2298700"/>
              <a:gd name="connsiteX12" fmla="*/ 1111250 w 2152650"/>
              <a:gd name="connsiteY12" fmla="*/ 19685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650" h="2298700">
                <a:moveTo>
                  <a:pt x="1612900" y="0"/>
                </a:moveTo>
                <a:lnTo>
                  <a:pt x="2152650" y="12700"/>
                </a:lnTo>
                <a:lnTo>
                  <a:pt x="2120900" y="419100"/>
                </a:lnTo>
                <a:lnTo>
                  <a:pt x="2082800" y="787400"/>
                </a:lnTo>
                <a:lnTo>
                  <a:pt x="1974850" y="1270000"/>
                </a:lnTo>
                <a:lnTo>
                  <a:pt x="1879600" y="1581150"/>
                </a:lnTo>
                <a:lnTo>
                  <a:pt x="1574800" y="1860550"/>
                </a:lnTo>
                <a:lnTo>
                  <a:pt x="533400" y="2298700"/>
                </a:lnTo>
                <a:lnTo>
                  <a:pt x="0" y="2184400"/>
                </a:lnTo>
                <a:lnTo>
                  <a:pt x="336550" y="1511300"/>
                </a:lnTo>
                <a:cubicBezTo>
                  <a:pt x="405141" y="1385549"/>
                  <a:pt x="364952" y="1466135"/>
                  <a:pt x="444500" y="1263650"/>
                </a:cubicBezTo>
                <a:lnTo>
                  <a:pt x="603250" y="558800"/>
                </a:lnTo>
                <a:lnTo>
                  <a:pt x="1111250" y="196850"/>
                </a:lnTo>
                <a:close/>
              </a:path>
            </a:pathLst>
          </a:custGeom>
        </p:spPr>
      </p:pic>
      <p:grpSp>
        <p:nvGrpSpPr>
          <p:cNvPr id="12" name="组合 11"/>
          <p:cNvGrpSpPr/>
          <p:nvPr/>
        </p:nvGrpSpPr>
        <p:grpSpPr>
          <a:xfrm>
            <a:off x="1744654" y="688464"/>
            <a:ext cx="8683316" cy="2063626"/>
            <a:chOff x="1717984" y="1365374"/>
            <a:chExt cx="8683316" cy="2063626"/>
          </a:xfrm>
        </p:grpSpPr>
        <p:sp>
          <p:nvSpPr>
            <p:cNvPr id="13" name="矩形 12"/>
            <p:cNvSpPr/>
            <p:nvPr/>
          </p:nvSpPr>
          <p:spPr>
            <a:xfrm>
              <a:off x="1717984" y="1365374"/>
              <a:ext cx="8683316" cy="2063626"/>
            </a:xfrm>
            <a:prstGeom prst="rect">
              <a:avLst/>
            </a:prstGeom>
            <a:noFill/>
            <a:ln w="19050">
              <a:solidFill>
                <a:srgbClr val="8EB8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endParaRPr>
            </a:p>
          </p:txBody>
        </p:sp>
        <p:sp>
          <p:nvSpPr>
            <p:cNvPr id="15" name="矩形 14"/>
            <p:cNvSpPr/>
            <p:nvPr/>
          </p:nvSpPr>
          <p:spPr>
            <a:xfrm>
              <a:off x="1717984" y="1365374"/>
              <a:ext cx="3025466" cy="2063626"/>
            </a:xfrm>
            <a:prstGeom prst="rect">
              <a:avLst/>
            </a:prstGeom>
            <a:blipFill rotWithShape="1">
              <a:blip r:embed="rId10"/>
              <a:stretch>
                <a:fillRect l="-1180" r="-1172"/>
              </a:stretch>
            </a:blipFill>
            <a:ln w="19050">
              <a:solidFill>
                <a:srgbClr val="8EB8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endParaRPr>
            </a:p>
          </p:txBody>
        </p:sp>
      </p:grpSp>
      <p:sp>
        <p:nvSpPr>
          <p:cNvPr id="18" name="文本框 17"/>
          <p:cNvSpPr txBox="1"/>
          <p:nvPr/>
        </p:nvSpPr>
        <p:spPr>
          <a:xfrm>
            <a:off x="5039280" y="1438304"/>
            <a:ext cx="5122070" cy="1060450"/>
          </a:xfrm>
          <a:prstGeom prst="rect">
            <a:avLst/>
          </a:prstGeom>
          <a:noFill/>
        </p:spPr>
        <p:txBody>
          <a:bodyPr wrap="square" rtlCol="0">
            <a:spAutoFit/>
          </a:bodyPr>
          <a:lstStyle/>
          <a:p>
            <a:pPr algn="just">
              <a:lnSpc>
                <a:spcPct val="150000"/>
              </a:lnSpc>
            </a:pPr>
            <a:r>
              <a:rPr sz="1400" dirty="0">
                <a:solidFill>
                  <a:schemeClr val="tx1">
                    <a:lumMod val="75000"/>
                    <a:lumOff val="25000"/>
                  </a:schemeClr>
                </a:solidFill>
                <a:latin typeface="微软雅黑" panose="020B0503020204020204" pitchFamily="34" charset="-122"/>
                <a:ea typeface="微软雅黑" panose="020B0503020204020204" pitchFamily="34" charset="-122"/>
              </a:rPr>
              <a:t>由于学生安全意识薄弱，在机房中操作不当，一起火灾。如未经允许随意拔插电源，在机房插手机充电器，在机房抽烟玩火等</a:t>
            </a:r>
          </a:p>
        </p:txBody>
      </p:sp>
      <p:sp>
        <p:nvSpPr>
          <p:cNvPr id="19" name="文本框 18"/>
          <p:cNvSpPr txBox="1"/>
          <p:nvPr/>
        </p:nvSpPr>
        <p:spPr>
          <a:xfrm>
            <a:off x="5039360" y="884555"/>
            <a:ext cx="2092960" cy="460375"/>
          </a:xfrm>
          <a:prstGeom prst="rect">
            <a:avLst/>
          </a:prstGeom>
          <a:noFill/>
        </p:spPr>
        <p:txBody>
          <a:bodyPr wrap="square" rtlCol="0">
            <a:spAutoFit/>
          </a:bodyPr>
          <a:lstStyle/>
          <a:p>
            <a:pPr algn="dist"/>
            <a:r>
              <a:rPr lang="zh-CN" altLang="en-US" sz="2400" dirty="0">
                <a:solidFill>
                  <a:schemeClr val="tx1">
                    <a:lumMod val="75000"/>
                    <a:lumOff val="25000"/>
                  </a:schemeClr>
                </a:solidFill>
                <a:latin typeface="汉仪润圆-55W" panose="00020600040101010101" pitchFamily="18" charset="-122"/>
                <a:ea typeface="汉仪润圆-55W" panose="00020600040101010101" pitchFamily="18" charset="-122"/>
              </a:rPr>
              <a:t>人为操作不当</a:t>
            </a:r>
          </a:p>
        </p:txBody>
      </p:sp>
      <p:grpSp>
        <p:nvGrpSpPr>
          <p:cNvPr id="20" name="组合 19"/>
          <p:cNvGrpSpPr/>
          <p:nvPr/>
        </p:nvGrpSpPr>
        <p:grpSpPr>
          <a:xfrm>
            <a:off x="1754814" y="3587303"/>
            <a:ext cx="8683316" cy="2063626"/>
            <a:chOff x="1717984" y="1365374"/>
            <a:chExt cx="8683316" cy="2063626"/>
          </a:xfrm>
        </p:grpSpPr>
        <p:sp>
          <p:nvSpPr>
            <p:cNvPr id="21" name="矩形 20"/>
            <p:cNvSpPr/>
            <p:nvPr/>
          </p:nvSpPr>
          <p:spPr>
            <a:xfrm>
              <a:off x="1717984" y="1365374"/>
              <a:ext cx="8683316" cy="2063626"/>
            </a:xfrm>
            <a:prstGeom prst="rect">
              <a:avLst/>
            </a:prstGeom>
            <a:noFill/>
            <a:ln w="19050">
              <a:solidFill>
                <a:srgbClr val="8EB8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endParaRPr>
            </a:p>
          </p:txBody>
        </p:sp>
        <p:sp>
          <p:nvSpPr>
            <p:cNvPr id="22" name="矩形 21"/>
            <p:cNvSpPr/>
            <p:nvPr/>
          </p:nvSpPr>
          <p:spPr>
            <a:xfrm>
              <a:off x="7372704" y="1365374"/>
              <a:ext cx="3025466" cy="2063626"/>
            </a:xfrm>
            <a:prstGeom prst="rect">
              <a:avLst/>
            </a:prstGeom>
            <a:blipFill rotWithShape="1">
              <a:blip r:embed="rId11"/>
              <a:stretch>
                <a:fillRect t="-48033" b="-47445"/>
              </a:stretch>
            </a:blipFill>
            <a:ln w="19050">
              <a:solidFill>
                <a:srgbClr val="8EB8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23" name="文本框 22"/>
          <p:cNvSpPr txBox="1"/>
          <p:nvPr/>
        </p:nvSpPr>
        <p:spPr>
          <a:xfrm>
            <a:off x="2010857" y="4434298"/>
            <a:ext cx="5122070" cy="414020"/>
          </a:xfrm>
          <a:prstGeom prst="rect">
            <a:avLst/>
          </a:prstGeom>
          <a:noFill/>
        </p:spPr>
        <p:txBody>
          <a:bodyPr wrap="square" rtlCol="0">
            <a:spAutoFit/>
          </a:bodyPr>
          <a:lstStyle/>
          <a:p>
            <a:pPr algn="just">
              <a:lnSpc>
                <a:spcPct val="150000"/>
              </a:lnSpc>
            </a:pPr>
            <a:r>
              <a:rPr sz="1400" dirty="0">
                <a:solidFill>
                  <a:schemeClr val="tx1">
                    <a:lumMod val="75000"/>
                    <a:lumOff val="25000"/>
                  </a:schemeClr>
                </a:solidFill>
                <a:latin typeface="微软雅黑" panose="020B0503020204020204" pitchFamily="34" charset="-122"/>
                <a:ea typeface="微软雅黑" panose="020B0503020204020204" pitchFamily="34" charset="-122"/>
              </a:rPr>
              <a:t>由于室内温度过高造成的、或者由电线老化造成的火灾等</a:t>
            </a:r>
          </a:p>
        </p:txBody>
      </p:sp>
      <p:sp>
        <p:nvSpPr>
          <p:cNvPr id="24" name="文本框 23"/>
          <p:cNvSpPr txBox="1"/>
          <p:nvPr/>
        </p:nvSpPr>
        <p:spPr>
          <a:xfrm>
            <a:off x="2011045" y="3846195"/>
            <a:ext cx="2171065" cy="460375"/>
          </a:xfrm>
          <a:prstGeom prst="rect">
            <a:avLst/>
          </a:prstGeom>
          <a:noFill/>
        </p:spPr>
        <p:txBody>
          <a:bodyPr wrap="square" rtlCol="0">
            <a:spAutoFit/>
          </a:bodyPr>
          <a:lstStyle/>
          <a:p>
            <a:pPr algn="dist"/>
            <a:r>
              <a:rPr lang="zh-CN" altLang="en-US" sz="2400" dirty="0">
                <a:solidFill>
                  <a:schemeClr val="tx1">
                    <a:lumMod val="75000"/>
                    <a:lumOff val="25000"/>
                  </a:schemeClr>
                </a:solidFill>
                <a:latin typeface="汉仪润圆-55W" panose="00020600040101010101" pitchFamily="18" charset="-122"/>
                <a:ea typeface="汉仪润圆-55W" panose="00020600040101010101" pitchFamily="18" charset="-122"/>
              </a:rPr>
              <a:t>客观因素起火</a:t>
            </a:r>
          </a:p>
        </p:txBody>
      </p:sp>
      <p:sp>
        <p:nvSpPr>
          <p:cNvPr id="2" name="页脚占位符 1"/>
          <p:cNvSpPr>
            <a:spLocks noGrp="1"/>
          </p:cNvSpPr>
          <p:nvPr>
            <p:ph type="ftr" sz="quarter" idx="11"/>
          </p:nvPr>
        </p:nvSpPr>
        <p:spPr/>
        <p:txBody>
          <a:bodyPr/>
          <a:lstStyle/>
          <a:p>
            <a:r>
              <a:rPr lang="zh-CN" altLang="en-US"/>
              <a:t>蚌埠工商学院</a:t>
            </a:r>
          </a:p>
        </p:txBody>
      </p:sp>
      <p:pic>
        <p:nvPicPr>
          <p:cNvPr id="9" name="图片 8" descr="C:\Users\Yang\Desktop\蚌埠工商学院LOGO竖标透明图层.png蚌埠工商学院LOGO竖标透明图层"/>
          <p:cNvPicPr>
            <a:picLocks noChangeAspect="1"/>
          </p:cNvPicPr>
          <p:nvPr/>
        </p:nvPicPr>
        <p:blipFill>
          <a:blip r:embed="rId12"/>
          <a:srcRect/>
          <a:stretch>
            <a:fillRect/>
          </a:stretch>
        </p:blipFill>
        <p:spPr>
          <a:xfrm>
            <a:off x="551180" y="394018"/>
            <a:ext cx="1735455" cy="1321435"/>
          </a:xfrm>
          <a:prstGeom prst="rect">
            <a:avLst/>
          </a:prstGeom>
        </p:spPr>
      </p:pic>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圆角 16"/>
          <p:cNvSpPr/>
          <p:nvPr/>
        </p:nvSpPr>
        <p:spPr>
          <a:xfrm>
            <a:off x="0" y="0"/>
            <a:ext cx="12192000" cy="6858000"/>
          </a:xfrm>
          <a:prstGeom prst="roundRect">
            <a:avLst>
              <a:gd name="adj" fmla="val 0"/>
            </a:avLst>
          </a:prstGeom>
          <a:solidFill>
            <a:srgbClr val="FFFCF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图片包含 黑暗, 鸟, 鱼, 轮子&#10;&#10;描述已自动生成"/>
          <p:cNvPicPr>
            <a:picLocks noChangeAspect="1"/>
          </p:cNvPicPr>
          <p:nvPr/>
        </p:nvPicPr>
        <p:blipFill rotWithShape="1">
          <a:blip r:embed="rId2">
            <a:extLst>
              <a:ext uri="{28A0092B-C50C-407E-A947-70E740481C1C}">
                <a14:useLocalDpi xmlns:a14="http://schemas.microsoft.com/office/drawing/2010/main" val="0"/>
              </a:ext>
            </a:extLst>
          </a:blip>
          <a:srcRect l="53378"/>
          <a:stretch>
            <a:fillRect/>
          </a:stretch>
        </p:blipFill>
        <p:spPr>
          <a:xfrm>
            <a:off x="9444103" y="5411871"/>
            <a:ext cx="3129336" cy="3768853"/>
          </a:xfrm>
          <a:prstGeom prst="rect">
            <a:avLst/>
          </a:prstGeom>
        </p:spPr>
      </p:pic>
      <p:pic>
        <p:nvPicPr>
          <p:cNvPr id="5" name="图片 4" descr="黑暗里有树&#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r="61406" b="50692"/>
          <a:stretch>
            <a:fillRect/>
          </a:stretch>
        </p:blipFill>
        <p:spPr>
          <a:xfrm>
            <a:off x="8249528" y="4371847"/>
            <a:ext cx="4705350" cy="3167421"/>
          </a:xfrm>
          <a:prstGeom prst="rect">
            <a:avLst/>
          </a:prstGeom>
        </p:spPr>
      </p:pic>
      <p:pic>
        <p:nvPicPr>
          <p:cNvPr id="8" name="图片 7" descr="黑暗中的树&#10;&#10;中度可信度描述已自动生成"/>
          <p:cNvPicPr>
            <a:picLocks noChangeAspect="1"/>
          </p:cNvPicPr>
          <p:nvPr/>
        </p:nvPicPr>
        <p:blipFill rotWithShape="1">
          <a:blip r:embed="rId4">
            <a:extLst>
              <a:ext uri="{28A0092B-C50C-407E-A947-70E740481C1C}">
                <a14:useLocalDpi xmlns:a14="http://schemas.microsoft.com/office/drawing/2010/main" val="0"/>
              </a:ext>
            </a:extLst>
          </a:blip>
          <a:srcRect r="52074"/>
          <a:stretch>
            <a:fillRect/>
          </a:stretch>
        </p:blipFill>
        <p:spPr>
          <a:xfrm>
            <a:off x="11008771" y="4136856"/>
            <a:ext cx="3214314" cy="2815427"/>
          </a:xfrm>
          <a:prstGeom prst="rect">
            <a:avLst/>
          </a:prstGeom>
        </p:spPr>
      </p:pic>
      <p:pic>
        <p:nvPicPr>
          <p:cNvPr id="16" name="图片 15" descr="图片包含 黑暗, 烟, 蛋糕&#10;&#10;描述已自动生成"/>
          <p:cNvPicPr>
            <a:picLocks noChangeAspect="1"/>
          </p:cNvPicPr>
          <p:nvPr/>
        </p:nvPicPr>
        <p:blipFill rotWithShape="1">
          <a:blip r:embed="rId5">
            <a:extLst>
              <a:ext uri="{28A0092B-C50C-407E-A947-70E740481C1C}">
                <a14:useLocalDpi xmlns:a14="http://schemas.microsoft.com/office/drawing/2010/main" val="0"/>
              </a:ext>
            </a:extLst>
          </a:blip>
          <a:srcRect l="52651"/>
          <a:stretch>
            <a:fillRect/>
          </a:stretch>
        </p:blipFill>
        <p:spPr>
          <a:xfrm>
            <a:off x="730822" y="-1089006"/>
            <a:ext cx="2622551" cy="2825712"/>
          </a:xfrm>
          <a:prstGeom prst="rect">
            <a:avLst/>
          </a:prstGeom>
        </p:spPr>
      </p:pic>
      <p:pic>
        <p:nvPicPr>
          <p:cNvPr id="32" name="图片 31" descr="卡通人物&#10;&#10;低可信度描述已自动生成"/>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l="1852" t="29511" r="66759" b="36970"/>
          <a:stretch>
            <a:fillRect/>
          </a:stretch>
        </p:blipFill>
        <p:spPr>
          <a:xfrm rot="17100000">
            <a:off x="10462370" y="5294175"/>
            <a:ext cx="1943677" cy="2075548"/>
          </a:xfrm>
          <a:custGeom>
            <a:avLst/>
            <a:gdLst>
              <a:gd name="connsiteX0" fmla="*/ 1612900 w 2152650"/>
              <a:gd name="connsiteY0" fmla="*/ 0 h 2298700"/>
              <a:gd name="connsiteX1" fmla="*/ 2152650 w 2152650"/>
              <a:gd name="connsiteY1" fmla="*/ 12700 h 2298700"/>
              <a:gd name="connsiteX2" fmla="*/ 2120900 w 2152650"/>
              <a:gd name="connsiteY2" fmla="*/ 419100 h 2298700"/>
              <a:gd name="connsiteX3" fmla="*/ 2082800 w 2152650"/>
              <a:gd name="connsiteY3" fmla="*/ 787400 h 2298700"/>
              <a:gd name="connsiteX4" fmla="*/ 1974850 w 2152650"/>
              <a:gd name="connsiteY4" fmla="*/ 1270000 h 2298700"/>
              <a:gd name="connsiteX5" fmla="*/ 1879600 w 2152650"/>
              <a:gd name="connsiteY5" fmla="*/ 1581150 h 2298700"/>
              <a:gd name="connsiteX6" fmla="*/ 1574800 w 2152650"/>
              <a:gd name="connsiteY6" fmla="*/ 1860550 h 2298700"/>
              <a:gd name="connsiteX7" fmla="*/ 533400 w 2152650"/>
              <a:gd name="connsiteY7" fmla="*/ 2298700 h 2298700"/>
              <a:gd name="connsiteX8" fmla="*/ 0 w 2152650"/>
              <a:gd name="connsiteY8" fmla="*/ 2184400 h 2298700"/>
              <a:gd name="connsiteX9" fmla="*/ 336550 w 2152650"/>
              <a:gd name="connsiteY9" fmla="*/ 1511300 h 2298700"/>
              <a:gd name="connsiteX10" fmla="*/ 444500 w 2152650"/>
              <a:gd name="connsiteY10" fmla="*/ 1263650 h 2298700"/>
              <a:gd name="connsiteX11" fmla="*/ 603250 w 2152650"/>
              <a:gd name="connsiteY11" fmla="*/ 558800 h 2298700"/>
              <a:gd name="connsiteX12" fmla="*/ 1111250 w 2152650"/>
              <a:gd name="connsiteY12" fmla="*/ 19685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650" h="2298700">
                <a:moveTo>
                  <a:pt x="1612900" y="0"/>
                </a:moveTo>
                <a:lnTo>
                  <a:pt x="2152650" y="12700"/>
                </a:lnTo>
                <a:lnTo>
                  <a:pt x="2120900" y="419100"/>
                </a:lnTo>
                <a:lnTo>
                  <a:pt x="2082800" y="787400"/>
                </a:lnTo>
                <a:lnTo>
                  <a:pt x="1974850" y="1270000"/>
                </a:lnTo>
                <a:lnTo>
                  <a:pt x="1879600" y="1581150"/>
                </a:lnTo>
                <a:lnTo>
                  <a:pt x="1574800" y="1860550"/>
                </a:lnTo>
                <a:lnTo>
                  <a:pt x="533400" y="2298700"/>
                </a:lnTo>
                <a:lnTo>
                  <a:pt x="0" y="2184400"/>
                </a:lnTo>
                <a:lnTo>
                  <a:pt x="336550" y="1511300"/>
                </a:lnTo>
                <a:cubicBezTo>
                  <a:pt x="405141" y="1385549"/>
                  <a:pt x="364952" y="1466135"/>
                  <a:pt x="444500" y="1263650"/>
                </a:cubicBezTo>
                <a:lnTo>
                  <a:pt x="603250" y="558800"/>
                </a:lnTo>
                <a:lnTo>
                  <a:pt x="1111250" y="196850"/>
                </a:lnTo>
                <a:close/>
              </a:path>
            </a:pathLst>
          </a:custGeom>
        </p:spPr>
      </p:pic>
      <p:pic>
        <p:nvPicPr>
          <p:cNvPr id="7" name="图片 6" descr="黑暗中的树&#10;&#10;中度可信度描述已自动生成"/>
          <p:cNvPicPr>
            <a:picLocks noChangeAspect="1"/>
          </p:cNvPicPr>
          <p:nvPr/>
        </p:nvPicPr>
        <p:blipFill rotWithShape="1">
          <a:blip r:embed="rId4">
            <a:extLst>
              <a:ext uri="{28A0092B-C50C-407E-A947-70E740481C1C}">
                <a14:useLocalDpi xmlns:a14="http://schemas.microsoft.com/office/drawing/2010/main" val="0"/>
              </a:ext>
            </a:extLst>
          </a:blip>
          <a:srcRect l="55972"/>
          <a:stretch>
            <a:fillRect/>
          </a:stretch>
        </p:blipFill>
        <p:spPr>
          <a:xfrm>
            <a:off x="-1013638" y="-296670"/>
            <a:ext cx="2997202" cy="2857656"/>
          </a:xfrm>
          <a:prstGeom prst="rect">
            <a:avLst/>
          </a:prstGeom>
        </p:spPr>
      </p:pic>
      <p:pic>
        <p:nvPicPr>
          <p:cNvPr id="4" name="图片 3" descr="黑暗里有树&#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61663" t="57296" r="-257" b="92"/>
          <a:stretch>
            <a:fillRect/>
          </a:stretch>
        </p:blipFill>
        <p:spPr>
          <a:xfrm rot="14875537">
            <a:off x="-1272379" y="-1199027"/>
            <a:ext cx="4705350" cy="2737268"/>
          </a:xfrm>
          <a:prstGeom prst="rect">
            <a:avLst/>
          </a:prstGeom>
        </p:spPr>
      </p:pic>
      <p:pic>
        <p:nvPicPr>
          <p:cNvPr id="34" name="图片 33" descr="卡通人物&#10;&#10;低可信度描述已自动生成"/>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l="1852" t="29511" r="66759" b="36970"/>
          <a:stretch>
            <a:fillRect/>
          </a:stretch>
        </p:blipFill>
        <p:spPr>
          <a:xfrm rot="5400000">
            <a:off x="1679058" y="-562877"/>
            <a:ext cx="1371890" cy="1464967"/>
          </a:xfrm>
          <a:custGeom>
            <a:avLst/>
            <a:gdLst>
              <a:gd name="connsiteX0" fmla="*/ 1612900 w 2152650"/>
              <a:gd name="connsiteY0" fmla="*/ 0 h 2298700"/>
              <a:gd name="connsiteX1" fmla="*/ 2152650 w 2152650"/>
              <a:gd name="connsiteY1" fmla="*/ 12700 h 2298700"/>
              <a:gd name="connsiteX2" fmla="*/ 2120900 w 2152650"/>
              <a:gd name="connsiteY2" fmla="*/ 419100 h 2298700"/>
              <a:gd name="connsiteX3" fmla="*/ 2082800 w 2152650"/>
              <a:gd name="connsiteY3" fmla="*/ 787400 h 2298700"/>
              <a:gd name="connsiteX4" fmla="*/ 1974850 w 2152650"/>
              <a:gd name="connsiteY4" fmla="*/ 1270000 h 2298700"/>
              <a:gd name="connsiteX5" fmla="*/ 1879600 w 2152650"/>
              <a:gd name="connsiteY5" fmla="*/ 1581150 h 2298700"/>
              <a:gd name="connsiteX6" fmla="*/ 1574800 w 2152650"/>
              <a:gd name="connsiteY6" fmla="*/ 1860550 h 2298700"/>
              <a:gd name="connsiteX7" fmla="*/ 533400 w 2152650"/>
              <a:gd name="connsiteY7" fmla="*/ 2298700 h 2298700"/>
              <a:gd name="connsiteX8" fmla="*/ 0 w 2152650"/>
              <a:gd name="connsiteY8" fmla="*/ 2184400 h 2298700"/>
              <a:gd name="connsiteX9" fmla="*/ 336550 w 2152650"/>
              <a:gd name="connsiteY9" fmla="*/ 1511300 h 2298700"/>
              <a:gd name="connsiteX10" fmla="*/ 444500 w 2152650"/>
              <a:gd name="connsiteY10" fmla="*/ 1263650 h 2298700"/>
              <a:gd name="connsiteX11" fmla="*/ 603250 w 2152650"/>
              <a:gd name="connsiteY11" fmla="*/ 558800 h 2298700"/>
              <a:gd name="connsiteX12" fmla="*/ 1111250 w 2152650"/>
              <a:gd name="connsiteY12" fmla="*/ 19685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650" h="2298700">
                <a:moveTo>
                  <a:pt x="1612900" y="0"/>
                </a:moveTo>
                <a:lnTo>
                  <a:pt x="2152650" y="12700"/>
                </a:lnTo>
                <a:lnTo>
                  <a:pt x="2120900" y="419100"/>
                </a:lnTo>
                <a:lnTo>
                  <a:pt x="2082800" y="787400"/>
                </a:lnTo>
                <a:lnTo>
                  <a:pt x="1974850" y="1270000"/>
                </a:lnTo>
                <a:lnTo>
                  <a:pt x="1879600" y="1581150"/>
                </a:lnTo>
                <a:lnTo>
                  <a:pt x="1574800" y="1860550"/>
                </a:lnTo>
                <a:lnTo>
                  <a:pt x="533400" y="2298700"/>
                </a:lnTo>
                <a:lnTo>
                  <a:pt x="0" y="2184400"/>
                </a:lnTo>
                <a:lnTo>
                  <a:pt x="336550" y="1511300"/>
                </a:lnTo>
                <a:cubicBezTo>
                  <a:pt x="405141" y="1385549"/>
                  <a:pt x="364952" y="1466135"/>
                  <a:pt x="444500" y="1263650"/>
                </a:cubicBezTo>
                <a:lnTo>
                  <a:pt x="603250" y="558800"/>
                </a:lnTo>
                <a:lnTo>
                  <a:pt x="1111250" y="196850"/>
                </a:lnTo>
                <a:close/>
              </a:path>
            </a:pathLst>
          </a:custGeom>
        </p:spPr>
      </p:pic>
      <p:sp>
        <p:nvSpPr>
          <p:cNvPr id="35" name="文本框 34"/>
          <p:cNvSpPr txBox="1"/>
          <p:nvPr/>
        </p:nvSpPr>
        <p:spPr>
          <a:xfrm>
            <a:off x="2402199" y="2968290"/>
            <a:ext cx="7375743" cy="1106805"/>
          </a:xfrm>
          <a:prstGeom prst="rect">
            <a:avLst/>
          </a:prstGeom>
          <a:noFill/>
        </p:spPr>
        <p:txBody>
          <a:bodyPr wrap="square" rtlCol="0">
            <a:spAutoFit/>
          </a:bodyPr>
          <a:lstStyle/>
          <a:p>
            <a:pPr algn="dist"/>
            <a:r>
              <a:rPr lang="zh-CN" altLang="en-US" sz="6600" dirty="0">
                <a:solidFill>
                  <a:schemeClr val="tx1">
                    <a:lumMod val="75000"/>
                    <a:lumOff val="25000"/>
                  </a:schemeClr>
                </a:solidFill>
                <a:latin typeface="汉仪润圆-55W" panose="00020600040101010101" pitchFamily="18" charset="-122"/>
                <a:ea typeface="汉仪润圆-55W" panose="00020600040101010101" pitchFamily="18" charset="-122"/>
              </a:rPr>
              <a:t>火灾应急处理</a:t>
            </a:r>
          </a:p>
        </p:txBody>
      </p:sp>
      <p:sp>
        <p:nvSpPr>
          <p:cNvPr id="37" name="矩形 36"/>
          <p:cNvSpPr/>
          <p:nvPr/>
        </p:nvSpPr>
        <p:spPr>
          <a:xfrm>
            <a:off x="4479919" y="2033767"/>
            <a:ext cx="3233001" cy="681990"/>
          </a:xfrm>
          <a:prstGeom prst="rect">
            <a:avLst/>
          </a:prstGeom>
        </p:spPr>
        <p:txBody>
          <a:bodyPr wrap="square">
            <a:spAutoFit/>
          </a:bodyPr>
          <a:lstStyle/>
          <a:p>
            <a:pPr algn="dist">
              <a:lnSpc>
                <a:spcPct val="120000"/>
              </a:lnSpc>
            </a:pPr>
            <a:r>
              <a:rPr lang="en-US" altLang="zh-CN" sz="3200" b="1" i="1" dirty="0">
                <a:solidFill>
                  <a:srgbClr val="8EB8B4"/>
                </a:solidFill>
                <a:latin typeface="汉仪润圆-55W" panose="00020600040101010101" pitchFamily="18" charset="-122"/>
                <a:ea typeface="汉仪润圆-55W" panose="00020600040101010101" pitchFamily="18" charset="-122"/>
              </a:rPr>
              <a:t>PART.02</a:t>
            </a:r>
            <a:endParaRPr lang="zh-CN" altLang="en-US" sz="3200" b="1" i="1" dirty="0">
              <a:solidFill>
                <a:srgbClr val="8EB8B4"/>
              </a:solidFill>
              <a:latin typeface="汉仪润圆-55W" panose="00020600040101010101" pitchFamily="18" charset="-122"/>
              <a:ea typeface="汉仪润圆-55W" panose="00020600040101010101" pitchFamily="18" charset="-122"/>
            </a:endParaRPr>
          </a:p>
        </p:txBody>
      </p:sp>
      <p:sp>
        <p:nvSpPr>
          <p:cNvPr id="2" name="页脚占位符 1"/>
          <p:cNvSpPr>
            <a:spLocks noGrp="1"/>
          </p:cNvSpPr>
          <p:nvPr>
            <p:ph type="ftr" sz="quarter" idx="11"/>
          </p:nvPr>
        </p:nvSpPr>
        <p:spPr/>
        <p:txBody>
          <a:bodyPr/>
          <a:lstStyle/>
          <a:p>
            <a:r>
              <a:rPr lang="zh-CN" altLang="en-US"/>
              <a:t>蚌埠工商学院</a:t>
            </a:r>
          </a:p>
        </p:txBody>
      </p:sp>
      <p:pic>
        <p:nvPicPr>
          <p:cNvPr id="9" name="图片 8" descr="C:\Users\Yang\Desktop\蚌埠工商学院LOGO竖标透明图层.png蚌埠工商学院LOGO竖标透明图层"/>
          <p:cNvPicPr>
            <a:picLocks noChangeAspect="1"/>
          </p:cNvPicPr>
          <p:nvPr/>
        </p:nvPicPr>
        <p:blipFill>
          <a:blip r:embed="rId10"/>
          <a:srcRect/>
          <a:stretch>
            <a:fillRect/>
          </a:stretch>
        </p:blipFill>
        <p:spPr>
          <a:xfrm>
            <a:off x="551180" y="394018"/>
            <a:ext cx="1735455" cy="1321435"/>
          </a:xfrm>
          <a:prstGeom prst="rect">
            <a:avLst/>
          </a:prstGeom>
        </p:spPr>
      </p:pic>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圆角 16"/>
          <p:cNvSpPr/>
          <p:nvPr/>
        </p:nvSpPr>
        <p:spPr>
          <a:xfrm>
            <a:off x="0" y="0"/>
            <a:ext cx="12192000" cy="6858000"/>
          </a:xfrm>
          <a:prstGeom prst="roundRect">
            <a:avLst>
              <a:gd name="adj" fmla="val 0"/>
            </a:avLst>
          </a:prstGeom>
          <a:solidFill>
            <a:srgbClr val="FFFCF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图片包含 黑暗, 鸟, 鱼, 轮子&#10;&#10;描述已自动生成"/>
          <p:cNvPicPr>
            <a:picLocks noChangeAspect="1"/>
          </p:cNvPicPr>
          <p:nvPr/>
        </p:nvPicPr>
        <p:blipFill rotWithShape="1">
          <a:blip r:embed="rId2">
            <a:extLst>
              <a:ext uri="{28A0092B-C50C-407E-A947-70E740481C1C}">
                <a14:useLocalDpi xmlns:a14="http://schemas.microsoft.com/office/drawing/2010/main" val="0"/>
              </a:ext>
            </a:extLst>
          </a:blip>
          <a:srcRect l="53378"/>
          <a:stretch>
            <a:fillRect/>
          </a:stretch>
        </p:blipFill>
        <p:spPr>
          <a:xfrm>
            <a:off x="10510903" y="4848377"/>
            <a:ext cx="3129336" cy="3768853"/>
          </a:xfrm>
          <a:prstGeom prst="rect">
            <a:avLst/>
          </a:prstGeom>
        </p:spPr>
      </p:pic>
      <p:pic>
        <p:nvPicPr>
          <p:cNvPr id="5" name="图片 4" descr="黑暗里有树&#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r="61406" b="50692"/>
          <a:stretch>
            <a:fillRect/>
          </a:stretch>
        </p:blipFill>
        <p:spPr>
          <a:xfrm>
            <a:off x="8068423" y="5502565"/>
            <a:ext cx="4705350" cy="3167421"/>
          </a:xfrm>
          <a:prstGeom prst="rect">
            <a:avLst/>
          </a:prstGeom>
        </p:spPr>
      </p:pic>
      <p:pic>
        <p:nvPicPr>
          <p:cNvPr id="8" name="图片 7" descr="黑暗中的树&#10;&#10;中度可信度描述已自动生成"/>
          <p:cNvPicPr>
            <a:picLocks noChangeAspect="1"/>
          </p:cNvPicPr>
          <p:nvPr/>
        </p:nvPicPr>
        <p:blipFill rotWithShape="1">
          <a:blip r:embed="rId4">
            <a:extLst>
              <a:ext uri="{28A0092B-C50C-407E-A947-70E740481C1C}">
                <a14:useLocalDpi xmlns:a14="http://schemas.microsoft.com/office/drawing/2010/main" val="0"/>
              </a:ext>
            </a:extLst>
          </a:blip>
          <a:srcRect r="52074"/>
          <a:stretch>
            <a:fillRect/>
          </a:stretch>
        </p:blipFill>
        <p:spPr>
          <a:xfrm>
            <a:off x="11354911" y="5543921"/>
            <a:ext cx="3214314" cy="2815427"/>
          </a:xfrm>
          <a:prstGeom prst="rect">
            <a:avLst/>
          </a:prstGeom>
        </p:spPr>
      </p:pic>
      <p:pic>
        <p:nvPicPr>
          <p:cNvPr id="16" name="图片 15" descr="图片包含 黑暗, 烟, 蛋糕&#10;&#10;描述已自动生成"/>
          <p:cNvPicPr>
            <a:picLocks noChangeAspect="1"/>
          </p:cNvPicPr>
          <p:nvPr/>
        </p:nvPicPr>
        <p:blipFill rotWithShape="1">
          <a:blip r:embed="rId5">
            <a:extLst>
              <a:ext uri="{28A0092B-C50C-407E-A947-70E740481C1C}">
                <a14:useLocalDpi xmlns:a14="http://schemas.microsoft.com/office/drawing/2010/main" val="0"/>
              </a:ext>
            </a:extLst>
          </a:blip>
          <a:srcRect l="52651"/>
          <a:stretch>
            <a:fillRect/>
          </a:stretch>
        </p:blipFill>
        <p:spPr>
          <a:xfrm rot="11700000">
            <a:off x="-644161" y="-1519913"/>
            <a:ext cx="2622551" cy="2825712"/>
          </a:xfrm>
          <a:prstGeom prst="rect">
            <a:avLst/>
          </a:prstGeom>
        </p:spPr>
      </p:pic>
      <p:pic>
        <p:nvPicPr>
          <p:cNvPr id="32" name="图片 31" descr="卡通人物&#10;&#10;低可信度描述已自动生成"/>
          <p:cNvPicPr>
            <a:picLocks noChangeAspect="1"/>
          </p:cNvPicPr>
          <p:nvPr/>
        </p:nvPicPr>
        <p:blipFill>
          <a:blip r:embed="rId6" cstate="print">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l="1852" t="29511" r="66759" b="36970"/>
          <a:stretch>
            <a:fillRect/>
          </a:stretch>
        </p:blipFill>
        <p:spPr>
          <a:xfrm rot="17100000">
            <a:off x="10532527" y="6211358"/>
            <a:ext cx="1386486" cy="1480554"/>
          </a:xfrm>
          <a:custGeom>
            <a:avLst/>
            <a:gdLst>
              <a:gd name="connsiteX0" fmla="*/ 1612900 w 2152650"/>
              <a:gd name="connsiteY0" fmla="*/ 0 h 2298700"/>
              <a:gd name="connsiteX1" fmla="*/ 2152650 w 2152650"/>
              <a:gd name="connsiteY1" fmla="*/ 12700 h 2298700"/>
              <a:gd name="connsiteX2" fmla="*/ 2120900 w 2152650"/>
              <a:gd name="connsiteY2" fmla="*/ 419100 h 2298700"/>
              <a:gd name="connsiteX3" fmla="*/ 2082800 w 2152650"/>
              <a:gd name="connsiteY3" fmla="*/ 787400 h 2298700"/>
              <a:gd name="connsiteX4" fmla="*/ 1974850 w 2152650"/>
              <a:gd name="connsiteY4" fmla="*/ 1270000 h 2298700"/>
              <a:gd name="connsiteX5" fmla="*/ 1879600 w 2152650"/>
              <a:gd name="connsiteY5" fmla="*/ 1581150 h 2298700"/>
              <a:gd name="connsiteX6" fmla="*/ 1574800 w 2152650"/>
              <a:gd name="connsiteY6" fmla="*/ 1860550 h 2298700"/>
              <a:gd name="connsiteX7" fmla="*/ 533400 w 2152650"/>
              <a:gd name="connsiteY7" fmla="*/ 2298700 h 2298700"/>
              <a:gd name="connsiteX8" fmla="*/ 0 w 2152650"/>
              <a:gd name="connsiteY8" fmla="*/ 2184400 h 2298700"/>
              <a:gd name="connsiteX9" fmla="*/ 336550 w 2152650"/>
              <a:gd name="connsiteY9" fmla="*/ 1511300 h 2298700"/>
              <a:gd name="connsiteX10" fmla="*/ 444500 w 2152650"/>
              <a:gd name="connsiteY10" fmla="*/ 1263650 h 2298700"/>
              <a:gd name="connsiteX11" fmla="*/ 603250 w 2152650"/>
              <a:gd name="connsiteY11" fmla="*/ 558800 h 2298700"/>
              <a:gd name="connsiteX12" fmla="*/ 1111250 w 2152650"/>
              <a:gd name="connsiteY12" fmla="*/ 19685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650" h="2298700">
                <a:moveTo>
                  <a:pt x="1612900" y="0"/>
                </a:moveTo>
                <a:lnTo>
                  <a:pt x="2152650" y="12700"/>
                </a:lnTo>
                <a:lnTo>
                  <a:pt x="2120900" y="419100"/>
                </a:lnTo>
                <a:lnTo>
                  <a:pt x="2082800" y="787400"/>
                </a:lnTo>
                <a:lnTo>
                  <a:pt x="1974850" y="1270000"/>
                </a:lnTo>
                <a:lnTo>
                  <a:pt x="1879600" y="1581150"/>
                </a:lnTo>
                <a:lnTo>
                  <a:pt x="1574800" y="1860550"/>
                </a:lnTo>
                <a:lnTo>
                  <a:pt x="533400" y="2298700"/>
                </a:lnTo>
                <a:lnTo>
                  <a:pt x="0" y="2184400"/>
                </a:lnTo>
                <a:lnTo>
                  <a:pt x="336550" y="1511300"/>
                </a:lnTo>
                <a:cubicBezTo>
                  <a:pt x="405141" y="1385549"/>
                  <a:pt x="364952" y="1466135"/>
                  <a:pt x="444500" y="1263650"/>
                </a:cubicBezTo>
                <a:lnTo>
                  <a:pt x="603250" y="558800"/>
                </a:lnTo>
                <a:lnTo>
                  <a:pt x="1111250" y="196850"/>
                </a:lnTo>
                <a:close/>
              </a:path>
            </a:pathLst>
          </a:custGeom>
        </p:spPr>
      </p:pic>
      <p:pic>
        <p:nvPicPr>
          <p:cNvPr id="7" name="图片 6" descr="黑暗中的树&#10;&#10;中度可信度描述已自动生成"/>
          <p:cNvPicPr>
            <a:picLocks noChangeAspect="1"/>
          </p:cNvPicPr>
          <p:nvPr/>
        </p:nvPicPr>
        <p:blipFill rotWithShape="1">
          <a:blip r:embed="rId4">
            <a:extLst>
              <a:ext uri="{28A0092B-C50C-407E-A947-70E740481C1C}">
                <a14:useLocalDpi xmlns:a14="http://schemas.microsoft.com/office/drawing/2010/main" val="0"/>
              </a:ext>
            </a:extLst>
          </a:blip>
          <a:srcRect l="55972"/>
          <a:stretch>
            <a:fillRect/>
          </a:stretch>
        </p:blipFill>
        <p:spPr>
          <a:xfrm>
            <a:off x="-2241480" y="-212411"/>
            <a:ext cx="2997202" cy="2857656"/>
          </a:xfrm>
          <a:prstGeom prst="rect">
            <a:avLst/>
          </a:prstGeom>
        </p:spPr>
      </p:pic>
      <p:pic>
        <p:nvPicPr>
          <p:cNvPr id="4" name="图片 3" descr="黑暗里有树&#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61663" t="57296" r="-257" b="92"/>
          <a:stretch>
            <a:fillRect/>
          </a:stretch>
        </p:blipFill>
        <p:spPr>
          <a:xfrm rot="900000">
            <a:off x="-1304427" y="-1304004"/>
            <a:ext cx="4705350" cy="2737268"/>
          </a:xfrm>
          <a:prstGeom prst="rect">
            <a:avLst/>
          </a:prstGeom>
        </p:spPr>
      </p:pic>
      <p:pic>
        <p:nvPicPr>
          <p:cNvPr id="34" name="图片 33" descr="卡通人物&#10;&#10;低可信度描述已自动生成"/>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l="1852" t="29511" r="66759" b="36970"/>
          <a:stretch>
            <a:fillRect/>
          </a:stretch>
        </p:blipFill>
        <p:spPr>
          <a:xfrm rot="5400000">
            <a:off x="-155739" y="-1120783"/>
            <a:ext cx="1371890" cy="1464967"/>
          </a:xfrm>
          <a:custGeom>
            <a:avLst/>
            <a:gdLst>
              <a:gd name="connsiteX0" fmla="*/ 1612900 w 2152650"/>
              <a:gd name="connsiteY0" fmla="*/ 0 h 2298700"/>
              <a:gd name="connsiteX1" fmla="*/ 2152650 w 2152650"/>
              <a:gd name="connsiteY1" fmla="*/ 12700 h 2298700"/>
              <a:gd name="connsiteX2" fmla="*/ 2120900 w 2152650"/>
              <a:gd name="connsiteY2" fmla="*/ 419100 h 2298700"/>
              <a:gd name="connsiteX3" fmla="*/ 2082800 w 2152650"/>
              <a:gd name="connsiteY3" fmla="*/ 787400 h 2298700"/>
              <a:gd name="connsiteX4" fmla="*/ 1974850 w 2152650"/>
              <a:gd name="connsiteY4" fmla="*/ 1270000 h 2298700"/>
              <a:gd name="connsiteX5" fmla="*/ 1879600 w 2152650"/>
              <a:gd name="connsiteY5" fmla="*/ 1581150 h 2298700"/>
              <a:gd name="connsiteX6" fmla="*/ 1574800 w 2152650"/>
              <a:gd name="connsiteY6" fmla="*/ 1860550 h 2298700"/>
              <a:gd name="connsiteX7" fmla="*/ 533400 w 2152650"/>
              <a:gd name="connsiteY7" fmla="*/ 2298700 h 2298700"/>
              <a:gd name="connsiteX8" fmla="*/ 0 w 2152650"/>
              <a:gd name="connsiteY8" fmla="*/ 2184400 h 2298700"/>
              <a:gd name="connsiteX9" fmla="*/ 336550 w 2152650"/>
              <a:gd name="connsiteY9" fmla="*/ 1511300 h 2298700"/>
              <a:gd name="connsiteX10" fmla="*/ 444500 w 2152650"/>
              <a:gd name="connsiteY10" fmla="*/ 1263650 h 2298700"/>
              <a:gd name="connsiteX11" fmla="*/ 603250 w 2152650"/>
              <a:gd name="connsiteY11" fmla="*/ 558800 h 2298700"/>
              <a:gd name="connsiteX12" fmla="*/ 1111250 w 2152650"/>
              <a:gd name="connsiteY12" fmla="*/ 19685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650" h="2298700">
                <a:moveTo>
                  <a:pt x="1612900" y="0"/>
                </a:moveTo>
                <a:lnTo>
                  <a:pt x="2152650" y="12700"/>
                </a:lnTo>
                <a:lnTo>
                  <a:pt x="2120900" y="419100"/>
                </a:lnTo>
                <a:lnTo>
                  <a:pt x="2082800" y="787400"/>
                </a:lnTo>
                <a:lnTo>
                  <a:pt x="1974850" y="1270000"/>
                </a:lnTo>
                <a:lnTo>
                  <a:pt x="1879600" y="1581150"/>
                </a:lnTo>
                <a:lnTo>
                  <a:pt x="1574800" y="1860550"/>
                </a:lnTo>
                <a:lnTo>
                  <a:pt x="533400" y="2298700"/>
                </a:lnTo>
                <a:lnTo>
                  <a:pt x="0" y="2184400"/>
                </a:lnTo>
                <a:lnTo>
                  <a:pt x="336550" y="1511300"/>
                </a:lnTo>
                <a:cubicBezTo>
                  <a:pt x="405141" y="1385549"/>
                  <a:pt x="364952" y="1466135"/>
                  <a:pt x="444500" y="1263650"/>
                </a:cubicBezTo>
                <a:lnTo>
                  <a:pt x="603250" y="558800"/>
                </a:lnTo>
                <a:lnTo>
                  <a:pt x="1111250" y="196850"/>
                </a:lnTo>
                <a:close/>
              </a:path>
            </a:pathLst>
          </a:custGeom>
        </p:spPr>
      </p:pic>
      <p:sp>
        <p:nvSpPr>
          <p:cNvPr id="14" name="文本框 13"/>
          <p:cNvSpPr txBox="1"/>
          <p:nvPr/>
        </p:nvSpPr>
        <p:spPr>
          <a:xfrm>
            <a:off x="4798374" y="111425"/>
            <a:ext cx="2595251" cy="521970"/>
          </a:xfrm>
          <a:prstGeom prst="rect">
            <a:avLst/>
          </a:prstGeom>
          <a:noFill/>
        </p:spPr>
        <p:txBody>
          <a:bodyPr wrap="square" rtlCol="0">
            <a:spAutoFit/>
          </a:bodyPr>
          <a:lstStyle/>
          <a:p>
            <a:pPr algn="dist"/>
            <a:r>
              <a:rPr lang="zh-CN" altLang="en-US" sz="2800" dirty="0">
                <a:solidFill>
                  <a:schemeClr val="tx1">
                    <a:lumMod val="75000"/>
                    <a:lumOff val="25000"/>
                  </a:schemeClr>
                </a:solidFill>
                <a:latin typeface="汉仪润圆-55W" panose="00020600040101010101" pitchFamily="18" charset="-122"/>
                <a:ea typeface="汉仪润圆-55W" panose="00020600040101010101" pitchFamily="18" charset="-122"/>
              </a:rPr>
              <a:t>应急处理方法</a:t>
            </a:r>
          </a:p>
        </p:txBody>
      </p:sp>
      <p:sp>
        <p:nvSpPr>
          <p:cNvPr id="15" name="文本框 14"/>
          <p:cNvSpPr txBox="1"/>
          <p:nvPr/>
        </p:nvSpPr>
        <p:spPr>
          <a:xfrm>
            <a:off x="8416290" y="1578610"/>
            <a:ext cx="1751965" cy="398780"/>
          </a:xfrm>
          <a:prstGeom prst="rect">
            <a:avLst/>
          </a:prstGeom>
          <a:noFill/>
        </p:spPr>
        <p:txBody>
          <a:bodyPr wrap="square" rtlCol="0">
            <a:spAutoFit/>
          </a:bodyPr>
          <a:lstStyle/>
          <a:p>
            <a:pPr algn="dist"/>
            <a:r>
              <a:rPr lang="zh-CN" altLang="en-US" sz="2000" dirty="0">
                <a:solidFill>
                  <a:schemeClr val="tx1">
                    <a:lumMod val="75000"/>
                    <a:lumOff val="25000"/>
                  </a:schemeClr>
                </a:solidFill>
                <a:latin typeface="汉仪润圆-55W" panose="00020600040101010101" pitchFamily="18" charset="-122"/>
                <a:ea typeface="汉仪润圆-55W" panose="00020600040101010101" pitchFamily="18" charset="-122"/>
              </a:rPr>
              <a:t>扑救注意事项</a:t>
            </a:r>
          </a:p>
        </p:txBody>
      </p:sp>
      <p:sp>
        <p:nvSpPr>
          <p:cNvPr id="18" name="文本框 17"/>
          <p:cNvSpPr txBox="1"/>
          <p:nvPr/>
        </p:nvSpPr>
        <p:spPr>
          <a:xfrm>
            <a:off x="8425654" y="1998066"/>
            <a:ext cx="2715061" cy="1383665"/>
          </a:xfrm>
          <a:prstGeom prst="rect">
            <a:avLst/>
          </a:prstGeom>
          <a:noFill/>
        </p:spPr>
        <p:txBody>
          <a:bodyPr wrap="square" rtlCol="0">
            <a:spAutoFit/>
          </a:bodyPr>
          <a:lstStyle/>
          <a:p>
            <a:pPr algn="just">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实验室配备有专门的灭火器，可直接用于电器设施的灭火，消防水管应用于非电器设施的扑救，需要慎重选用。</a:t>
            </a:r>
          </a:p>
        </p:txBody>
      </p:sp>
      <p:sp>
        <p:nvSpPr>
          <p:cNvPr id="19" name="文本框 18"/>
          <p:cNvSpPr txBox="1"/>
          <p:nvPr/>
        </p:nvSpPr>
        <p:spPr>
          <a:xfrm>
            <a:off x="8416129" y="4615410"/>
            <a:ext cx="1608631" cy="398780"/>
          </a:xfrm>
          <a:prstGeom prst="rect">
            <a:avLst/>
          </a:prstGeom>
          <a:noFill/>
        </p:spPr>
        <p:txBody>
          <a:bodyPr wrap="square" rtlCol="0">
            <a:spAutoFit/>
          </a:bodyPr>
          <a:lstStyle/>
          <a:p>
            <a:pPr algn="dist"/>
            <a:r>
              <a:rPr lang="zh-CN" altLang="en-US" sz="2000" dirty="0">
                <a:solidFill>
                  <a:schemeClr val="tx1">
                    <a:lumMod val="75000"/>
                    <a:lumOff val="25000"/>
                  </a:schemeClr>
                </a:solidFill>
                <a:latin typeface="汉仪润圆-55W" panose="00020600040101010101" pitchFamily="18" charset="-122"/>
                <a:ea typeface="汉仪润圆-55W" panose="00020600040101010101" pitchFamily="18" charset="-122"/>
              </a:rPr>
              <a:t>无法控制时</a:t>
            </a:r>
          </a:p>
        </p:txBody>
      </p:sp>
      <p:sp>
        <p:nvSpPr>
          <p:cNvPr id="20" name="文本框 19"/>
          <p:cNvSpPr txBox="1"/>
          <p:nvPr/>
        </p:nvSpPr>
        <p:spPr>
          <a:xfrm>
            <a:off x="8425654" y="5035144"/>
            <a:ext cx="2715061" cy="1060450"/>
          </a:xfrm>
          <a:prstGeom prst="rect">
            <a:avLst/>
          </a:prstGeom>
          <a:noFill/>
        </p:spPr>
        <p:txBody>
          <a:bodyPr wrap="square" rtlCol="0">
            <a:spAutoFit/>
          </a:bodyPr>
          <a:lstStyle/>
          <a:p>
            <a:pPr algn="just">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当火情不能有效控制时，应通过电话(火警 119 )向公安消防部门报警，同时通知相邻实验室人员。</a:t>
            </a:r>
          </a:p>
        </p:txBody>
      </p:sp>
      <p:sp>
        <p:nvSpPr>
          <p:cNvPr id="21" name="文本框 20"/>
          <p:cNvSpPr txBox="1"/>
          <p:nvPr/>
        </p:nvSpPr>
        <p:spPr>
          <a:xfrm>
            <a:off x="1156382" y="1578332"/>
            <a:ext cx="1608631" cy="398780"/>
          </a:xfrm>
          <a:prstGeom prst="rect">
            <a:avLst/>
          </a:prstGeom>
          <a:noFill/>
        </p:spPr>
        <p:txBody>
          <a:bodyPr wrap="square" rtlCol="0">
            <a:spAutoFit/>
          </a:bodyPr>
          <a:lstStyle/>
          <a:p>
            <a:pPr algn="dist"/>
            <a:r>
              <a:rPr lang="zh-CN" altLang="en-US" sz="2000" dirty="0">
                <a:solidFill>
                  <a:schemeClr val="tx1">
                    <a:lumMod val="75000"/>
                    <a:lumOff val="25000"/>
                  </a:schemeClr>
                </a:solidFill>
                <a:latin typeface="汉仪润圆-55W" panose="00020600040101010101" pitchFamily="18" charset="-122"/>
                <a:ea typeface="汉仪润圆-55W" panose="00020600040101010101" pitchFamily="18" charset="-122"/>
              </a:rPr>
              <a:t>发生火情时</a:t>
            </a:r>
          </a:p>
        </p:txBody>
      </p:sp>
      <p:sp>
        <p:nvSpPr>
          <p:cNvPr id="22" name="文本框 21"/>
          <p:cNvSpPr txBox="1"/>
          <p:nvPr/>
        </p:nvSpPr>
        <p:spPr>
          <a:xfrm>
            <a:off x="1165907" y="1998066"/>
            <a:ext cx="2715061" cy="1383665"/>
          </a:xfrm>
          <a:prstGeom prst="rect">
            <a:avLst/>
          </a:prstGeom>
          <a:noFill/>
        </p:spPr>
        <p:txBody>
          <a:bodyPr wrap="square" rtlCol="0">
            <a:spAutoFit/>
          </a:bodyPr>
          <a:lstStyle/>
          <a:p>
            <a:pPr algn="just">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任课老师及在场实验室工作人员应在保护自己人身安全并能安全撤离的情况下采取及时有效的措施进行扑救。</a:t>
            </a:r>
          </a:p>
        </p:txBody>
      </p:sp>
      <p:sp>
        <p:nvSpPr>
          <p:cNvPr id="23" name="文本框 22"/>
          <p:cNvSpPr txBox="1"/>
          <p:nvPr/>
        </p:nvSpPr>
        <p:spPr>
          <a:xfrm>
            <a:off x="1156382" y="4615410"/>
            <a:ext cx="1608631" cy="398780"/>
          </a:xfrm>
          <a:prstGeom prst="rect">
            <a:avLst/>
          </a:prstGeom>
          <a:noFill/>
        </p:spPr>
        <p:txBody>
          <a:bodyPr wrap="square" rtlCol="0">
            <a:spAutoFit/>
          </a:bodyPr>
          <a:lstStyle/>
          <a:p>
            <a:pPr algn="dist"/>
            <a:r>
              <a:rPr lang="zh-CN" altLang="en-US" sz="2000" dirty="0">
                <a:solidFill>
                  <a:schemeClr val="tx1">
                    <a:lumMod val="75000"/>
                    <a:lumOff val="25000"/>
                  </a:schemeClr>
                </a:solidFill>
                <a:latin typeface="汉仪润圆-55W" panose="00020600040101010101" pitchFamily="18" charset="-122"/>
                <a:ea typeface="汉仪润圆-55W" panose="00020600040101010101" pitchFamily="18" charset="-122"/>
              </a:rPr>
              <a:t>发生火灾时</a:t>
            </a:r>
          </a:p>
        </p:txBody>
      </p:sp>
      <p:sp>
        <p:nvSpPr>
          <p:cNvPr id="24" name="文本框 23"/>
          <p:cNvSpPr txBox="1"/>
          <p:nvPr/>
        </p:nvSpPr>
        <p:spPr>
          <a:xfrm>
            <a:off x="1165907" y="5035144"/>
            <a:ext cx="2715061" cy="1383665"/>
          </a:xfrm>
          <a:prstGeom prst="rect">
            <a:avLst/>
          </a:prstGeom>
          <a:noFill/>
        </p:spPr>
        <p:txBody>
          <a:bodyPr wrap="square" rtlCol="0">
            <a:spAutoFit/>
          </a:bodyPr>
          <a:lstStyle/>
          <a:p>
            <a:pPr algn="just">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现场人员在扑救时不要轻易打开门窗，应切断本实验室的电源、气源，有效地组织人员使用灭火器或消防水枪进行灭火。</a:t>
            </a:r>
          </a:p>
        </p:txBody>
      </p:sp>
      <p:grpSp>
        <p:nvGrpSpPr>
          <p:cNvPr id="25" name="Group 13"/>
          <p:cNvGrpSpPr/>
          <p:nvPr/>
        </p:nvGrpSpPr>
        <p:grpSpPr>
          <a:xfrm>
            <a:off x="4499370" y="2375891"/>
            <a:ext cx="3212309" cy="2887267"/>
            <a:chOff x="4489845" y="2471141"/>
            <a:chExt cx="3212309" cy="2887267"/>
          </a:xfrm>
        </p:grpSpPr>
        <p:sp>
          <p:nvSpPr>
            <p:cNvPr id="26" name="椭圆 25"/>
            <p:cNvSpPr/>
            <p:nvPr/>
          </p:nvSpPr>
          <p:spPr>
            <a:xfrm>
              <a:off x="4881693" y="2719509"/>
              <a:ext cx="2456433" cy="2456433"/>
            </a:xfrm>
            <a:prstGeom prst="ellipse">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lumMod val="75000"/>
                    <a:lumOff val="25000"/>
                  </a:schemeClr>
                </a:solidFill>
              </a:endParaRPr>
            </a:p>
          </p:txBody>
        </p:sp>
        <p:grpSp>
          <p:nvGrpSpPr>
            <p:cNvPr id="27" name="组合 26"/>
            <p:cNvGrpSpPr/>
            <p:nvPr/>
          </p:nvGrpSpPr>
          <p:grpSpPr>
            <a:xfrm>
              <a:off x="4489845" y="2471141"/>
              <a:ext cx="3212309" cy="2887267"/>
              <a:chOff x="4489845" y="2471141"/>
              <a:chExt cx="3212309" cy="2887267"/>
            </a:xfrm>
          </p:grpSpPr>
          <p:sp>
            <p:nvSpPr>
              <p:cNvPr id="30" name="椭圆 29"/>
              <p:cNvSpPr/>
              <p:nvPr/>
            </p:nvSpPr>
            <p:spPr>
              <a:xfrm>
                <a:off x="4489845" y="2471141"/>
                <a:ext cx="925117" cy="925117"/>
              </a:xfrm>
              <a:prstGeom prst="ellipse">
                <a:avLst/>
              </a:prstGeom>
              <a:solidFill>
                <a:srgbClr val="8EB8B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lumMod val="75000"/>
                      <a:lumOff val="25000"/>
                    </a:schemeClr>
                  </a:solidFill>
                </a:endParaRPr>
              </a:p>
            </p:txBody>
          </p:sp>
          <p:sp>
            <p:nvSpPr>
              <p:cNvPr id="31" name="椭圆 30"/>
              <p:cNvSpPr/>
              <p:nvPr/>
            </p:nvSpPr>
            <p:spPr>
              <a:xfrm>
                <a:off x="6777037" y="2471141"/>
                <a:ext cx="925117" cy="925117"/>
              </a:xfrm>
              <a:prstGeom prst="ellipse">
                <a:avLst/>
              </a:prstGeom>
              <a:solidFill>
                <a:srgbClr val="8EB8B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lumMod val="75000"/>
                      <a:lumOff val="25000"/>
                    </a:schemeClr>
                  </a:solidFill>
                </a:endParaRPr>
              </a:p>
            </p:txBody>
          </p:sp>
          <p:sp>
            <p:nvSpPr>
              <p:cNvPr id="33" name="椭圆 32"/>
              <p:cNvSpPr/>
              <p:nvPr/>
            </p:nvSpPr>
            <p:spPr>
              <a:xfrm>
                <a:off x="4489845" y="4433291"/>
                <a:ext cx="925117" cy="925117"/>
              </a:xfrm>
              <a:prstGeom prst="ellipse">
                <a:avLst/>
              </a:prstGeom>
              <a:solidFill>
                <a:srgbClr val="8EB8B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lumMod val="75000"/>
                      <a:lumOff val="25000"/>
                    </a:schemeClr>
                  </a:solidFill>
                </a:endParaRPr>
              </a:p>
            </p:txBody>
          </p:sp>
          <p:sp>
            <p:nvSpPr>
              <p:cNvPr id="38" name="椭圆 37"/>
              <p:cNvSpPr/>
              <p:nvPr/>
            </p:nvSpPr>
            <p:spPr>
              <a:xfrm>
                <a:off x="6777037" y="4433291"/>
                <a:ext cx="925117" cy="925117"/>
              </a:xfrm>
              <a:prstGeom prst="ellipse">
                <a:avLst/>
              </a:prstGeom>
              <a:solidFill>
                <a:srgbClr val="8EB8B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lumMod val="75000"/>
                      <a:lumOff val="25000"/>
                    </a:schemeClr>
                  </a:solidFill>
                </a:endParaRPr>
              </a:p>
            </p:txBody>
          </p:sp>
          <p:sp>
            <p:nvSpPr>
              <p:cNvPr id="39" name="student-reading_73705"/>
              <p:cNvSpPr>
                <a:spLocks noChangeAspect="1"/>
              </p:cNvSpPr>
              <p:nvPr/>
            </p:nvSpPr>
            <p:spPr bwMode="auto">
              <a:xfrm>
                <a:off x="4698059" y="2637232"/>
                <a:ext cx="508686" cy="533442"/>
              </a:xfrm>
              <a:custGeom>
                <a:avLst/>
                <a:gdLst>
                  <a:gd name="connsiteX0" fmla="*/ 390015 w 578566"/>
                  <a:gd name="connsiteY0" fmla="*/ 339702 h 606722"/>
                  <a:gd name="connsiteX1" fmla="*/ 424592 w 578566"/>
                  <a:gd name="connsiteY1" fmla="*/ 339702 h 606722"/>
                  <a:gd name="connsiteX2" fmla="*/ 424592 w 578566"/>
                  <a:gd name="connsiteY2" fmla="*/ 522778 h 606722"/>
                  <a:gd name="connsiteX3" fmla="*/ 407259 w 578566"/>
                  <a:gd name="connsiteY3" fmla="*/ 540108 h 606722"/>
                  <a:gd name="connsiteX4" fmla="*/ 390015 w 578566"/>
                  <a:gd name="connsiteY4" fmla="*/ 522778 h 606722"/>
                  <a:gd name="connsiteX5" fmla="*/ 229521 w 578566"/>
                  <a:gd name="connsiteY5" fmla="*/ 339702 h 606722"/>
                  <a:gd name="connsiteX6" fmla="*/ 297321 w 578566"/>
                  <a:gd name="connsiteY6" fmla="*/ 339702 h 606722"/>
                  <a:gd name="connsiteX7" fmla="*/ 363342 w 578566"/>
                  <a:gd name="connsiteY7" fmla="*/ 339702 h 606722"/>
                  <a:gd name="connsiteX8" fmla="*/ 363342 w 578566"/>
                  <a:gd name="connsiteY8" fmla="*/ 548444 h 606722"/>
                  <a:gd name="connsiteX9" fmla="*/ 330332 w 578566"/>
                  <a:gd name="connsiteY9" fmla="*/ 581412 h 606722"/>
                  <a:gd name="connsiteX10" fmla="*/ 297321 w 578566"/>
                  <a:gd name="connsiteY10" fmla="*/ 548444 h 606722"/>
                  <a:gd name="connsiteX11" fmla="*/ 297321 w 578566"/>
                  <a:gd name="connsiteY11" fmla="*/ 344945 h 606722"/>
                  <a:gd name="connsiteX12" fmla="*/ 225784 w 578566"/>
                  <a:gd name="connsiteY12" fmla="*/ 558841 h 606722"/>
                  <a:gd name="connsiteX13" fmla="*/ 183965 w 578566"/>
                  <a:gd name="connsiteY13" fmla="*/ 579635 h 606722"/>
                  <a:gd name="connsiteX14" fmla="*/ 163144 w 578566"/>
                  <a:gd name="connsiteY14" fmla="*/ 537958 h 606722"/>
                  <a:gd name="connsiteX15" fmla="*/ 153409 w 578566"/>
                  <a:gd name="connsiteY15" fmla="*/ 339702 h 606722"/>
                  <a:gd name="connsiteX16" fmla="*/ 188057 w 578566"/>
                  <a:gd name="connsiteY16" fmla="*/ 339702 h 606722"/>
                  <a:gd name="connsiteX17" fmla="*/ 188057 w 578566"/>
                  <a:gd name="connsiteY17" fmla="*/ 379695 h 606722"/>
                  <a:gd name="connsiteX18" fmla="*/ 153409 w 578566"/>
                  <a:gd name="connsiteY18" fmla="*/ 483232 h 606722"/>
                  <a:gd name="connsiteX19" fmla="*/ 16642 w 578566"/>
                  <a:gd name="connsiteY19" fmla="*/ 281274 h 606722"/>
                  <a:gd name="connsiteX20" fmla="*/ 561835 w 578566"/>
                  <a:gd name="connsiteY20" fmla="*/ 281274 h 606722"/>
                  <a:gd name="connsiteX21" fmla="*/ 578566 w 578566"/>
                  <a:gd name="connsiteY21" fmla="*/ 297893 h 606722"/>
                  <a:gd name="connsiteX22" fmla="*/ 561835 w 578566"/>
                  <a:gd name="connsiteY22" fmla="*/ 314601 h 606722"/>
                  <a:gd name="connsiteX23" fmla="*/ 545370 w 578566"/>
                  <a:gd name="connsiteY23" fmla="*/ 314601 h 606722"/>
                  <a:gd name="connsiteX24" fmla="*/ 545370 w 578566"/>
                  <a:gd name="connsiteY24" fmla="*/ 581127 h 606722"/>
                  <a:gd name="connsiteX25" fmla="*/ 519739 w 578566"/>
                  <a:gd name="connsiteY25" fmla="*/ 606722 h 606722"/>
                  <a:gd name="connsiteX26" fmla="*/ 494197 w 578566"/>
                  <a:gd name="connsiteY26" fmla="*/ 581127 h 606722"/>
                  <a:gd name="connsiteX27" fmla="*/ 494197 w 578566"/>
                  <a:gd name="connsiteY27" fmla="*/ 314601 h 606722"/>
                  <a:gd name="connsiteX28" fmla="*/ 85882 w 578566"/>
                  <a:gd name="connsiteY28" fmla="*/ 314601 h 606722"/>
                  <a:gd name="connsiteX29" fmla="*/ 85882 w 578566"/>
                  <a:gd name="connsiteY29" fmla="*/ 581127 h 606722"/>
                  <a:gd name="connsiteX30" fmla="*/ 60251 w 578566"/>
                  <a:gd name="connsiteY30" fmla="*/ 606722 h 606722"/>
                  <a:gd name="connsiteX31" fmla="*/ 34620 w 578566"/>
                  <a:gd name="connsiteY31" fmla="*/ 581127 h 606722"/>
                  <a:gd name="connsiteX32" fmla="*/ 34620 w 578566"/>
                  <a:gd name="connsiteY32" fmla="*/ 314601 h 606722"/>
                  <a:gd name="connsiteX33" fmla="*/ 16642 w 578566"/>
                  <a:gd name="connsiteY33" fmla="*/ 314601 h 606722"/>
                  <a:gd name="connsiteX34" fmla="*/ 0 w 578566"/>
                  <a:gd name="connsiteY34" fmla="*/ 297893 h 606722"/>
                  <a:gd name="connsiteX35" fmla="*/ 16642 w 578566"/>
                  <a:gd name="connsiteY35" fmla="*/ 281274 h 606722"/>
                  <a:gd name="connsiteX36" fmla="*/ 435190 w 578566"/>
                  <a:gd name="connsiteY36" fmla="*/ 55757 h 606722"/>
                  <a:gd name="connsiteX37" fmla="*/ 468742 w 578566"/>
                  <a:gd name="connsiteY37" fmla="*/ 75485 h 606722"/>
                  <a:gd name="connsiteX38" fmla="*/ 503985 w 578566"/>
                  <a:gd name="connsiteY38" fmla="*/ 211620 h 606722"/>
                  <a:gd name="connsiteX39" fmla="*/ 458418 w 578566"/>
                  <a:gd name="connsiteY39" fmla="*/ 238723 h 606722"/>
                  <a:gd name="connsiteX40" fmla="*/ 384105 w 578566"/>
                  <a:gd name="connsiteY40" fmla="*/ 166034 h 606722"/>
                  <a:gd name="connsiteX41" fmla="*/ 371913 w 578566"/>
                  <a:gd name="connsiteY41" fmla="*/ 256140 h 606722"/>
                  <a:gd name="connsiteX42" fmla="*/ 306944 w 578566"/>
                  <a:gd name="connsiteY42" fmla="*/ 256140 h 606722"/>
                  <a:gd name="connsiteX43" fmla="*/ 313975 w 578566"/>
                  <a:gd name="connsiteY43" fmla="*/ 239167 h 606722"/>
                  <a:gd name="connsiteX44" fmla="*/ 273837 w 578566"/>
                  <a:gd name="connsiteY44" fmla="*/ 176431 h 606722"/>
                  <a:gd name="connsiteX45" fmla="*/ 236725 w 578566"/>
                  <a:gd name="connsiteY45" fmla="*/ 168345 h 606722"/>
                  <a:gd name="connsiteX46" fmla="*/ 244557 w 578566"/>
                  <a:gd name="connsiteY46" fmla="*/ 146574 h 606722"/>
                  <a:gd name="connsiteX47" fmla="*/ 241353 w 578566"/>
                  <a:gd name="connsiteY47" fmla="*/ 138221 h 606722"/>
                  <a:gd name="connsiteX48" fmla="*/ 232542 w 578566"/>
                  <a:gd name="connsiteY48" fmla="*/ 140176 h 606722"/>
                  <a:gd name="connsiteX49" fmla="*/ 202372 w 578566"/>
                  <a:gd name="connsiteY49" fmla="*/ 186561 h 606722"/>
                  <a:gd name="connsiteX50" fmla="*/ 268408 w 578566"/>
                  <a:gd name="connsiteY50" fmla="*/ 201046 h 606722"/>
                  <a:gd name="connsiteX51" fmla="*/ 289412 w 578566"/>
                  <a:gd name="connsiteY51" fmla="*/ 233747 h 606722"/>
                  <a:gd name="connsiteX52" fmla="*/ 256572 w 578566"/>
                  <a:gd name="connsiteY52" fmla="*/ 254718 h 606722"/>
                  <a:gd name="connsiteX53" fmla="*/ 151643 w 578566"/>
                  <a:gd name="connsiteY53" fmla="*/ 231703 h 606722"/>
                  <a:gd name="connsiteX54" fmla="*/ 134467 w 578566"/>
                  <a:gd name="connsiteY54" fmla="*/ 189938 h 606722"/>
                  <a:gd name="connsiteX55" fmla="*/ 186352 w 578566"/>
                  <a:gd name="connsiteY55" fmla="*/ 110229 h 606722"/>
                  <a:gd name="connsiteX56" fmla="*/ 257640 w 578566"/>
                  <a:gd name="connsiteY56" fmla="*/ 77617 h 606722"/>
                  <a:gd name="connsiteX57" fmla="*/ 275439 w 578566"/>
                  <a:gd name="connsiteY57" fmla="*/ 80016 h 606722"/>
                  <a:gd name="connsiteX58" fmla="*/ 340674 w 578566"/>
                  <a:gd name="connsiteY58" fmla="*/ 135466 h 606722"/>
                  <a:gd name="connsiteX59" fmla="*/ 404753 w 578566"/>
                  <a:gd name="connsiteY59" fmla="*/ 115383 h 606722"/>
                  <a:gd name="connsiteX60" fmla="*/ 441242 w 578566"/>
                  <a:gd name="connsiteY60" fmla="*/ 189050 h 606722"/>
                  <a:gd name="connsiteX61" fmla="*/ 418102 w 578566"/>
                  <a:gd name="connsiteY61" fmla="*/ 99477 h 606722"/>
                  <a:gd name="connsiteX62" fmla="*/ 429850 w 578566"/>
                  <a:gd name="connsiteY62" fmla="*/ 67576 h 606722"/>
                  <a:gd name="connsiteX63" fmla="*/ 430562 w 578566"/>
                  <a:gd name="connsiteY63" fmla="*/ 57446 h 606722"/>
                  <a:gd name="connsiteX64" fmla="*/ 435190 w 578566"/>
                  <a:gd name="connsiteY64" fmla="*/ 55757 h 606722"/>
                  <a:gd name="connsiteX65" fmla="*/ 351310 w 578566"/>
                  <a:gd name="connsiteY65" fmla="*/ 0 h 606722"/>
                  <a:gd name="connsiteX66" fmla="*/ 408292 w 578566"/>
                  <a:gd name="connsiteY66" fmla="*/ 56982 h 606722"/>
                  <a:gd name="connsiteX67" fmla="*/ 351310 w 578566"/>
                  <a:gd name="connsiteY67" fmla="*/ 113964 h 606722"/>
                  <a:gd name="connsiteX68" fmla="*/ 294328 w 578566"/>
                  <a:gd name="connsiteY68" fmla="*/ 56982 h 606722"/>
                  <a:gd name="connsiteX69" fmla="*/ 351310 w 578566"/>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578566" h="606722">
                    <a:moveTo>
                      <a:pt x="390015" y="339702"/>
                    </a:moveTo>
                    <a:lnTo>
                      <a:pt x="424592" y="339702"/>
                    </a:lnTo>
                    <a:lnTo>
                      <a:pt x="424592" y="522778"/>
                    </a:lnTo>
                    <a:cubicBezTo>
                      <a:pt x="424592" y="532376"/>
                      <a:pt x="416859" y="540108"/>
                      <a:pt x="407259" y="540108"/>
                    </a:cubicBezTo>
                    <a:cubicBezTo>
                      <a:pt x="397748" y="540108"/>
                      <a:pt x="390015" y="532376"/>
                      <a:pt x="390015" y="522778"/>
                    </a:cubicBezTo>
                    <a:close/>
                    <a:moveTo>
                      <a:pt x="229521" y="339702"/>
                    </a:moveTo>
                    <a:lnTo>
                      <a:pt x="297321" y="339702"/>
                    </a:lnTo>
                    <a:lnTo>
                      <a:pt x="363342" y="339702"/>
                    </a:lnTo>
                    <a:lnTo>
                      <a:pt x="363342" y="548444"/>
                    </a:lnTo>
                    <a:cubicBezTo>
                      <a:pt x="363342" y="566572"/>
                      <a:pt x="348572" y="581412"/>
                      <a:pt x="330332" y="581412"/>
                    </a:cubicBezTo>
                    <a:cubicBezTo>
                      <a:pt x="312091" y="581412"/>
                      <a:pt x="297321" y="566572"/>
                      <a:pt x="297321" y="548444"/>
                    </a:cubicBezTo>
                    <a:lnTo>
                      <a:pt x="297321" y="344945"/>
                    </a:lnTo>
                    <a:lnTo>
                      <a:pt x="225784" y="558841"/>
                    </a:lnTo>
                    <a:cubicBezTo>
                      <a:pt x="220001" y="576081"/>
                      <a:pt x="201315" y="585411"/>
                      <a:pt x="183965" y="579635"/>
                    </a:cubicBezTo>
                    <a:cubicBezTo>
                      <a:pt x="166704" y="573948"/>
                      <a:pt x="157361" y="555197"/>
                      <a:pt x="163144" y="537958"/>
                    </a:cubicBezTo>
                    <a:close/>
                    <a:moveTo>
                      <a:pt x="153409" y="339702"/>
                    </a:moveTo>
                    <a:lnTo>
                      <a:pt x="188057" y="339702"/>
                    </a:lnTo>
                    <a:lnTo>
                      <a:pt x="188057" y="379695"/>
                    </a:lnTo>
                    <a:lnTo>
                      <a:pt x="153409" y="483232"/>
                    </a:lnTo>
                    <a:close/>
                    <a:moveTo>
                      <a:pt x="16642" y="281274"/>
                    </a:moveTo>
                    <a:lnTo>
                      <a:pt x="561835" y="281274"/>
                    </a:lnTo>
                    <a:cubicBezTo>
                      <a:pt x="571090" y="281274"/>
                      <a:pt x="578566" y="288739"/>
                      <a:pt x="578566" y="297893"/>
                    </a:cubicBezTo>
                    <a:cubicBezTo>
                      <a:pt x="578566" y="307136"/>
                      <a:pt x="571090" y="314601"/>
                      <a:pt x="561835" y="314601"/>
                    </a:cubicBezTo>
                    <a:lnTo>
                      <a:pt x="545370" y="314601"/>
                    </a:lnTo>
                    <a:lnTo>
                      <a:pt x="545370" y="581127"/>
                    </a:lnTo>
                    <a:cubicBezTo>
                      <a:pt x="545370" y="595258"/>
                      <a:pt x="533890" y="606722"/>
                      <a:pt x="519739" y="606722"/>
                    </a:cubicBezTo>
                    <a:cubicBezTo>
                      <a:pt x="505589" y="606722"/>
                      <a:pt x="494197" y="595258"/>
                      <a:pt x="494197" y="581127"/>
                    </a:cubicBezTo>
                    <a:lnTo>
                      <a:pt x="494197" y="314601"/>
                    </a:lnTo>
                    <a:lnTo>
                      <a:pt x="85882" y="314601"/>
                    </a:lnTo>
                    <a:lnTo>
                      <a:pt x="85882" y="581127"/>
                    </a:lnTo>
                    <a:cubicBezTo>
                      <a:pt x="85882" y="595258"/>
                      <a:pt x="74401" y="606722"/>
                      <a:pt x="60251" y="606722"/>
                    </a:cubicBezTo>
                    <a:cubicBezTo>
                      <a:pt x="46100" y="606722"/>
                      <a:pt x="34620" y="595258"/>
                      <a:pt x="34620" y="581127"/>
                    </a:cubicBezTo>
                    <a:lnTo>
                      <a:pt x="34620" y="314601"/>
                    </a:lnTo>
                    <a:lnTo>
                      <a:pt x="16642" y="314601"/>
                    </a:lnTo>
                    <a:cubicBezTo>
                      <a:pt x="7476" y="314601"/>
                      <a:pt x="0" y="307136"/>
                      <a:pt x="0" y="297893"/>
                    </a:cubicBezTo>
                    <a:cubicBezTo>
                      <a:pt x="0" y="288739"/>
                      <a:pt x="7476" y="281274"/>
                      <a:pt x="16642" y="281274"/>
                    </a:cubicBezTo>
                    <a:close/>
                    <a:moveTo>
                      <a:pt x="435190" y="55757"/>
                    </a:moveTo>
                    <a:cubicBezTo>
                      <a:pt x="449875" y="51936"/>
                      <a:pt x="464915" y="60822"/>
                      <a:pt x="468742" y="75485"/>
                    </a:cubicBezTo>
                    <a:lnTo>
                      <a:pt x="503985" y="211620"/>
                    </a:lnTo>
                    <a:cubicBezTo>
                      <a:pt x="511105" y="239167"/>
                      <a:pt x="478176" y="257384"/>
                      <a:pt x="458418" y="238723"/>
                    </a:cubicBezTo>
                    <a:cubicBezTo>
                      <a:pt x="456905" y="237213"/>
                      <a:pt x="469454" y="249475"/>
                      <a:pt x="384105" y="166034"/>
                    </a:cubicBezTo>
                    <a:lnTo>
                      <a:pt x="371913" y="256140"/>
                    </a:lnTo>
                    <a:lnTo>
                      <a:pt x="306944" y="256140"/>
                    </a:lnTo>
                    <a:cubicBezTo>
                      <a:pt x="310237" y="251075"/>
                      <a:pt x="312640" y="245388"/>
                      <a:pt x="313975" y="239167"/>
                    </a:cubicBezTo>
                    <a:cubicBezTo>
                      <a:pt x="320294" y="210732"/>
                      <a:pt x="302227" y="182652"/>
                      <a:pt x="273837" y="176431"/>
                    </a:cubicBezTo>
                    <a:lnTo>
                      <a:pt x="236725" y="168345"/>
                    </a:lnTo>
                    <a:lnTo>
                      <a:pt x="244557" y="146574"/>
                    </a:lnTo>
                    <a:cubicBezTo>
                      <a:pt x="245714" y="143375"/>
                      <a:pt x="244290" y="139820"/>
                      <a:pt x="241353" y="138221"/>
                    </a:cubicBezTo>
                    <a:cubicBezTo>
                      <a:pt x="238327" y="136621"/>
                      <a:pt x="234589" y="137421"/>
                      <a:pt x="232542" y="140176"/>
                    </a:cubicBezTo>
                    <a:cubicBezTo>
                      <a:pt x="223108" y="152794"/>
                      <a:pt x="217413" y="163280"/>
                      <a:pt x="202372" y="186561"/>
                    </a:cubicBezTo>
                    <a:lnTo>
                      <a:pt x="268408" y="201046"/>
                    </a:lnTo>
                    <a:cubicBezTo>
                      <a:pt x="283271" y="204245"/>
                      <a:pt x="292616" y="218907"/>
                      <a:pt x="289412" y="233747"/>
                    </a:cubicBezTo>
                    <a:cubicBezTo>
                      <a:pt x="286119" y="248587"/>
                      <a:pt x="271434" y="257917"/>
                      <a:pt x="256572" y="254718"/>
                    </a:cubicBezTo>
                    <a:lnTo>
                      <a:pt x="151643" y="231703"/>
                    </a:lnTo>
                    <a:cubicBezTo>
                      <a:pt x="132954" y="227615"/>
                      <a:pt x="124054" y="206022"/>
                      <a:pt x="134467" y="189938"/>
                    </a:cubicBezTo>
                    <a:cubicBezTo>
                      <a:pt x="140608" y="180519"/>
                      <a:pt x="177809" y="123381"/>
                      <a:pt x="186352" y="110229"/>
                    </a:cubicBezTo>
                    <a:cubicBezTo>
                      <a:pt x="201749" y="86592"/>
                      <a:pt x="229694" y="73796"/>
                      <a:pt x="257640" y="77617"/>
                    </a:cubicBezTo>
                    <a:lnTo>
                      <a:pt x="275439" y="80016"/>
                    </a:lnTo>
                    <a:cubicBezTo>
                      <a:pt x="284072" y="108363"/>
                      <a:pt x="308546" y="131112"/>
                      <a:pt x="340674" y="135466"/>
                    </a:cubicBezTo>
                    <a:cubicBezTo>
                      <a:pt x="364615" y="138665"/>
                      <a:pt x="387754" y="130845"/>
                      <a:pt x="404753" y="115383"/>
                    </a:cubicBezTo>
                    <a:lnTo>
                      <a:pt x="441242" y="189050"/>
                    </a:lnTo>
                    <a:lnTo>
                      <a:pt x="418102" y="99477"/>
                    </a:lnTo>
                    <a:cubicBezTo>
                      <a:pt x="424154" y="90058"/>
                      <a:pt x="428248" y="79306"/>
                      <a:pt x="429850" y="67576"/>
                    </a:cubicBezTo>
                    <a:cubicBezTo>
                      <a:pt x="430295" y="64199"/>
                      <a:pt x="430562" y="60822"/>
                      <a:pt x="430562" y="57446"/>
                    </a:cubicBezTo>
                    <a:cubicBezTo>
                      <a:pt x="432075" y="56735"/>
                      <a:pt x="433588" y="56202"/>
                      <a:pt x="435190" y="55757"/>
                    </a:cubicBezTo>
                    <a:close/>
                    <a:moveTo>
                      <a:pt x="351310" y="0"/>
                    </a:moveTo>
                    <a:cubicBezTo>
                      <a:pt x="382780" y="0"/>
                      <a:pt x="408292" y="25512"/>
                      <a:pt x="408292" y="56982"/>
                    </a:cubicBezTo>
                    <a:cubicBezTo>
                      <a:pt x="408292" y="88452"/>
                      <a:pt x="382780" y="113964"/>
                      <a:pt x="351310" y="113964"/>
                    </a:cubicBezTo>
                    <a:cubicBezTo>
                      <a:pt x="319840" y="113964"/>
                      <a:pt x="294328" y="88452"/>
                      <a:pt x="294328" y="56982"/>
                    </a:cubicBezTo>
                    <a:cubicBezTo>
                      <a:pt x="294328" y="25512"/>
                      <a:pt x="319840" y="0"/>
                      <a:pt x="351310"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lumMod val="75000"/>
                      <a:lumOff val="25000"/>
                    </a:schemeClr>
                  </a:solidFill>
                </a:endParaRPr>
              </a:p>
            </p:txBody>
          </p:sp>
          <p:sp>
            <p:nvSpPr>
              <p:cNvPr id="40" name="student-reading_73705"/>
              <p:cNvSpPr>
                <a:spLocks noChangeAspect="1"/>
              </p:cNvSpPr>
              <p:nvPr/>
            </p:nvSpPr>
            <p:spPr bwMode="auto">
              <a:xfrm>
                <a:off x="7034188" y="2676706"/>
                <a:ext cx="466217" cy="512646"/>
              </a:xfrm>
              <a:custGeom>
                <a:avLst/>
                <a:gdLst>
                  <a:gd name="connsiteX0" fmla="*/ 270643 w 551751"/>
                  <a:gd name="connsiteY0" fmla="*/ 413421 h 606698"/>
                  <a:gd name="connsiteX1" fmla="*/ 240117 w 551751"/>
                  <a:gd name="connsiteY1" fmla="*/ 413510 h 606698"/>
                  <a:gd name="connsiteX2" fmla="*/ 252221 w 551751"/>
                  <a:gd name="connsiteY2" fmla="*/ 433951 h 606698"/>
                  <a:gd name="connsiteX3" fmla="*/ 229704 w 551751"/>
                  <a:gd name="connsiteY3" fmla="*/ 457148 h 606698"/>
                  <a:gd name="connsiteX4" fmla="*/ 241363 w 551751"/>
                  <a:gd name="connsiteY4" fmla="*/ 487276 h 606698"/>
                  <a:gd name="connsiteX5" fmla="*/ 198955 w 551751"/>
                  <a:gd name="connsiteY5" fmla="*/ 151419 h 606698"/>
                  <a:gd name="connsiteX6" fmla="*/ 243054 w 551751"/>
                  <a:gd name="connsiteY6" fmla="*/ 154619 h 606698"/>
                  <a:gd name="connsiteX7" fmla="*/ 273313 w 551751"/>
                  <a:gd name="connsiteY7" fmla="*/ 191946 h 606698"/>
                  <a:gd name="connsiteX8" fmla="*/ 220537 w 551751"/>
                  <a:gd name="connsiteY8" fmla="*/ 167861 h 606698"/>
                  <a:gd name="connsiteX9" fmla="*/ 314519 w 551751"/>
                  <a:gd name="connsiteY9" fmla="*/ 251758 h 606698"/>
                  <a:gd name="connsiteX10" fmla="*/ 416867 w 551751"/>
                  <a:gd name="connsiteY10" fmla="*/ 233806 h 606698"/>
                  <a:gd name="connsiteX11" fmla="*/ 449440 w 551751"/>
                  <a:gd name="connsiteY11" fmla="*/ 256647 h 606698"/>
                  <a:gd name="connsiteX12" fmla="*/ 426568 w 551751"/>
                  <a:gd name="connsiteY12" fmla="*/ 289175 h 606698"/>
                  <a:gd name="connsiteX13" fmla="*/ 369876 w 551751"/>
                  <a:gd name="connsiteY13" fmla="*/ 299040 h 606698"/>
                  <a:gd name="connsiteX14" fmla="*/ 444723 w 551751"/>
                  <a:gd name="connsiteY14" fmla="*/ 299040 h 606698"/>
                  <a:gd name="connsiteX15" fmla="*/ 460298 w 551751"/>
                  <a:gd name="connsiteY15" fmla="*/ 314593 h 606698"/>
                  <a:gd name="connsiteX16" fmla="*/ 444723 w 551751"/>
                  <a:gd name="connsiteY16" fmla="*/ 330057 h 606698"/>
                  <a:gd name="connsiteX17" fmla="*/ 282747 w 551751"/>
                  <a:gd name="connsiteY17" fmla="*/ 330057 h 606698"/>
                  <a:gd name="connsiteX18" fmla="*/ 267172 w 551751"/>
                  <a:gd name="connsiteY18" fmla="*/ 314593 h 606698"/>
                  <a:gd name="connsiteX19" fmla="*/ 282747 w 551751"/>
                  <a:gd name="connsiteY19" fmla="*/ 299040 h 606698"/>
                  <a:gd name="connsiteX20" fmla="*/ 283192 w 551751"/>
                  <a:gd name="connsiteY20" fmla="*/ 299040 h 606698"/>
                  <a:gd name="connsiteX21" fmla="*/ 190189 w 551751"/>
                  <a:gd name="connsiteY21" fmla="*/ 216120 h 606698"/>
                  <a:gd name="connsiteX22" fmla="*/ 246703 w 551751"/>
                  <a:gd name="connsiteY22" fmla="*/ 294063 h 606698"/>
                  <a:gd name="connsiteX23" fmla="*/ 231662 w 551751"/>
                  <a:gd name="connsiteY23" fmla="*/ 346143 h 606698"/>
                  <a:gd name="connsiteX24" fmla="*/ 320215 w 551751"/>
                  <a:gd name="connsiteY24" fmla="*/ 345877 h 606698"/>
                  <a:gd name="connsiteX25" fmla="*/ 320304 w 551751"/>
                  <a:gd name="connsiteY25" fmla="*/ 345877 h 606698"/>
                  <a:gd name="connsiteX26" fmla="*/ 351720 w 551751"/>
                  <a:gd name="connsiteY26" fmla="*/ 392003 h 606698"/>
                  <a:gd name="connsiteX27" fmla="*/ 275093 w 551751"/>
                  <a:gd name="connsiteY27" fmla="*/ 585394 h 606698"/>
                  <a:gd name="connsiteX28" fmla="*/ 231306 w 551751"/>
                  <a:gd name="connsiteY28" fmla="*/ 604324 h 606698"/>
                  <a:gd name="connsiteX29" fmla="*/ 212350 w 551751"/>
                  <a:gd name="connsiteY29" fmla="*/ 560598 h 606698"/>
                  <a:gd name="connsiteX30" fmla="*/ 224542 w 551751"/>
                  <a:gd name="connsiteY30" fmla="*/ 529847 h 606698"/>
                  <a:gd name="connsiteX31" fmla="*/ 196419 w 551751"/>
                  <a:gd name="connsiteY31" fmla="*/ 457236 h 606698"/>
                  <a:gd name="connsiteX32" fmla="*/ 98432 w 551751"/>
                  <a:gd name="connsiteY32" fmla="*/ 457236 h 606698"/>
                  <a:gd name="connsiteX33" fmla="*/ 49395 w 551751"/>
                  <a:gd name="connsiteY33" fmla="*/ 584238 h 606698"/>
                  <a:gd name="connsiteX34" fmla="*/ 29370 w 551751"/>
                  <a:gd name="connsiteY34" fmla="*/ 593126 h 606698"/>
                  <a:gd name="connsiteX35" fmla="*/ 20470 w 551751"/>
                  <a:gd name="connsiteY35" fmla="*/ 573040 h 606698"/>
                  <a:gd name="connsiteX36" fmla="*/ 65236 w 551751"/>
                  <a:gd name="connsiteY36" fmla="*/ 457148 h 606698"/>
                  <a:gd name="connsiteX37" fmla="*/ 43076 w 551751"/>
                  <a:gd name="connsiteY37" fmla="*/ 438395 h 606698"/>
                  <a:gd name="connsiteX38" fmla="*/ 446 w 551751"/>
                  <a:gd name="connsiteY38" fmla="*/ 221541 h 606698"/>
                  <a:gd name="connsiteX39" fmla="*/ 18779 w 551751"/>
                  <a:gd name="connsiteY39" fmla="*/ 194257 h 606698"/>
                  <a:gd name="connsiteX40" fmla="*/ 46102 w 551751"/>
                  <a:gd name="connsiteY40" fmla="*/ 212565 h 606698"/>
                  <a:gd name="connsiteX41" fmla="*/ 85083 w 551751"/>
                  <a:gd name="connsiteY41" fmla="*/ 410666 h 606698"/>
                  <a:gd name="connsiteX42" fmla="*/ 144088 w 551751"/>
                  <a:gd name="connsiteY42" fmla="*/ 410666 h 606698"/>
                  <a:gd name="connsiteX43" fmla="*/ 89711 w 551751"/>
                  <a:gd name="connsiteY43" fmla="*/ 324191 h 606698"/>
                  <a:gd name="connsiteX44" fmla="*/ 107510 w 551751"/>
                  <a:gd name="connsiteY44" fmla="*/ 236739 h 606698"/>
                  <a:gd name="connsiteX45" fmla="*/ 157260 w 551751"/>
                  <a:gd name="connsiteY45" fmla="*/ 166083 h 606698"/>
                  <a:gd name="connsiteX46" fmla="*/ 198955 w 551751"/>
                  <a:gd name="connsiteY46" fmla="*/ 151419 h 606698"/>
                  <a:gd name="connsiteX47" fmla="*/ 344967 w 551751"/>
                  <a:gd name="connsiteY47" fmla="*/ 106587 h 606698"/>
                  <a:gd name="connsiteX48" fmla="*/ 369575 w 551751"/>
                  <a:gd name="connsiteY48" fmla="*/ 108585 h 606698"/>
                  <a:gd name="connsiteX49" fmla="*/ 412123 w 551751"/>
                  <a:gd name="connsiteY49" fmla="*/ 185208 h 606698"/>
                  <a:gd name="connsiteX50" fmla="*/ 402954 w 551751"/>
                  <a:gd name="connsiteY50" fmla="*/ 204230 h 606698"/>
                  <a:gd name="connsiteX51" fmla="*/ 317503 w 551751"/>
                  <a:gd name="connsiteY51" fmla="*/ 218541 h 606698"/>
                  <a:gd name="connsiteX52" fmla="*/ 314388 w 551751"/>
                  <a:gd name="connsiteY52" fmla="*/ 216497 h 606698"/>
                  <a:gd name="connsiteX53" fmla="*/ 292758 w 551751"/>
                  <a:gd name="connsiteY53" fmla="*/ 151074 h 606698"/>
                  <a:gd name="connsiteX54" fmla="*/ 344967 w 551751"/>
                  <a:gd name="connsiteY54" fmla="*/ 106587 h 606698"/>
                  <a:gd name="connsiteX55" fmla="*/ 432943 w 551751"/>
                  <a:gd name="connsiteY55" fmla="*/ 34577 h 606698"/>
                  <a:gd name="connsiteX56" fmla="*/ 477336 w 551751"/>
                  <a:gd name="connsiteY56" fmla="*/ 34577 h 606698"/>
                  <a:gd name="connsiteX57" fmla="*/ 483653 w 551751"/>
                  <a:gd name="connsiteY57" fmla="*/ 41155 h 606698"/>
                  <a:gd name="connsiteX58" fmla="*/ 480628 w 551751"/>
                  <a:gd name="connsiteY58" fmla="*/ 49332 h 606698"/>
                  <a:gd name="connsiteX59" fmla="*/ 450736 w 551751"/>
                  <a:gd name="connsiteY59" fmla="*/ 90309 h 606698"/>
                  <a:gd name="connsiteX60" fmla="*/ 480361 w 551751"/>
                  <a:gd name="connsiteY60" fmla="*/ 90309 h 606698"/>
                  <a:gd name="connsiteX61" fmla="*/ 486055 w 551751"/>
                  <a:gd name="connsiteY61" fmla="*/ 98308 h 606698"/>
                  <a:gd name="connsiteX62" fmla="*/ 480361 w 551751"/>
                  <a:gd name="connsiteY62" fmla="*/ 106130 h 606698"/>
                  <a:gd name="connsiteX63" fmla="*/ 432676 w 551751"/>
                  <a:gd name="connsiteY63" fmla="*/ 106130 h 606698"/>
                  <a:gd name="connsiteX64" fmla="*/ 426004 w 551751"/>
                  <a:gd name="connsiteY64" fmla="*/ 99197 h 606698"/>
                  <a:gd name="connsiteX65" fmla="*/ 429295 w 551751"/>
                  <a:gd name="connsiteY65" fmla="*/ 91375 h 606698"/>
                  <a:gd name="connsiteX66" fmla="*/ 459099 w 551751"/>
                  <a:gd name="connsiteY66" fmla="*/ 50399 h 606698"/>
                  <a:gd name="connsiteX67" fmla="*/ 432943 w 551751"/>
                  <a:gd name="connsiteY67" fmla="*/ 50399 h 606698"/>
                  <a:gd name="connsiteX68" fmla="*/ 427249 w 551751"/>
                  <a:gd name="connsiteY68" fmla="*/ 42399 h 606698"/>
                  <a:gd name="connsiteX69" fmla="*/ 432943 w 551751"/>
                  <a:gd name="connsiteY69" fmla="*/ 34577 h 606698"/>
                  <a:gd name="connsiteX70" fmla="*/ 522082 w 551751"/>
                  <a:gd name="connsiteY70" fmla="*/ 0 h 606698"/>
                  <a:gd name="connsiteX71" fmla="*/ 546851 w 551751"/>
                  <a:gd name="connsiteY71" fmla="*/ 0 h 606698"/>
                  <a:gd name="connsiteX72" fmla="*/ 550415 w 551751"/>
                  <a:gd name="connsiteY72" fmla="*/ 3735 h 606698"/>
                  <a:gd name="connsiteX73" fmla="*/ 548722 w 551751"/>
                  <a:gd name="connsiteY73" fmla="*/ 8269 h 606698"/>
                  <a:gd name="connsiteX74" fmla="*/ 531972 w 551751"/>
                  <a:gd name="connsiteY74" fmla="*/ 31120 h 606698"/>
                  <a:gd name="connsiteX75" fmla="*/ 548544 w 551751"/>
                  <a:gd name="connsiteY75" fmla="*/ 31120 h 606698"/>
                  <a:gd name="connsiteX76" fmla="*/ 551751 w 551751"/>
                  <a:gd name="connsiteY76" fmla="*/ 35566 h 606698"/>
                  <a:gd name="connsiteX77" fmla="*/ 548544 w 551751"/>
                  <a:gd name="connsiteY77" fmla="*/ 40011 h 606698"/>
                  <a:gd name="connsiteX78" fmla="*/ 521904 w 551751"/>
                  <a:gd name="connsiteY78" fmla="*/ 40011 h 606698"/>
                  <a:gd name="connsiteX79" fmla="*/ 518162 w 551751"/>
                  <a:gd name="connsiteY79" fmla="*/ 36099 h 606698"/>
                  <a:gd name="connsiteX80" fmla="*/ 520033 w 551751"/>
                  <a:gd name="connsiteY80" fmla="*/ 31742 h 606698"/>
                  <a:gd name="connsiteX81" fmla="*/ 536605 w 551751"/>
                  <a:gd name="connsiteY81" fmla="*/ 8803 h 606698"/>
                  <a:gd name="connsiteX82" fmla="*/ 522082 w 551751"/>
                  <a:gd name="connsiteY82" fmla="*/ 8803 h 606698"/>
                  <a:gd name="connsiteX83" fmla="*/ 518875 w 551751"/>
                  <a:gd name="connsiteY83" fmla="*/ 4357 h 606698"/>
                  <a:gd name="connsiteX84" fmla="*/ 522082 w 551751"/>
                  <a:gd name="connsiteY84" fmla="*/ 0 h 606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51751" h="606698">
                    <a:moveTo>
                      <a:pt x="270643" y="413421"/>
                    </a:moveTo>
                    <a:lnTo>
                      <a:pt x="240117" y="413510"/>
                    </a:lnTo>
                    <a:cubicBezTo>
                      <a:pt x="247326" y="417510"/>
                      <a:pt x="252221" y="425153"/>
                      <a:pt x="252221" y="433951"/>
                    </a:cubicBezTo>
                    <a:cubicBezTo>
                      <a:pt x="252221" y="446572"/>
                      <a:pt x="242253" y="456792"/>
                      <a:pt x="229704" y="457148"/>
                    </a:cubicBezTo>
                    <a:lnTo>
                      <a:pt x="241363" y="487276"/>
                    </a:lnTo>
                    <a:close/>
                    <a:moveTo>
                      <a:pt x="198955" y="151419"/>
                    </a:moveTo>
                    <a:cubicBezTo>
                      <a:pt x="213573" y="149464"/>
                      <a:pt x="228592" y="150486"/>
                      <a:pt x="243054" y="154619"/>
                    </a:cubicBezTo>
                    <a:cubicBezTo>
                      <a:pt x="260409" y="159596"/>
                      <a:pt x="272067" y="174882"/>
                      <a:pt x="273313" y="191946"/>
                    </a:cubicBezTo>
                    <a:lnTo>
                      <a:pt x="220537" y="167861"/>
                    </a:lnTo>
                    <a:lnTo>
                      <a:pt x="314519" y="251758"/>
                    </a:lnTo>
                    <a:lnTo>
                      <a:pt x="416867" y="233806"/>
                    </a:lnTo>
                    <a:cubicBezTo>
                      <a:pt x="432174" y="231140"/>
                      <a:pt x="446770" y="241360"/>
                      <a:pt x="449440" y="256647"/>
                    </a:cubicBezTo>
                    <a:cubicBezTo>
                      <a:pt x="452110" y="271933"/>
                      <a:pt x="441875" y="286508"/>
                      <a:pt x="426568" y="289175"/>
                    </a:cubicBezTo>
                    <a:lnTo>
                      <a:pt x="369876" y="299040"/>
                    </a:lnTo>
                    <a:lnTo>
                      <a:pt x="444723" y="299040"/>
                    </a:lnTo>
                    <a:cubicBezTo>
                      <a:pt x="453267" y="299040"/>
                      <a:pt x="460209" y="306061"/>
                      <a:pt x="460298" y="314593"/>
                    </a:cubicBezTo>
                    <a:cubicBezTo>
                      <a:pt x="460298" y="323125"/>
                      <a:pt x="453356" y="330057"/>
                      <a:pt x="444723" y="330057"/>
                    </a:cubicBezTo>
                    <a:lnTo>
                      <a:pt x="282747" y="330057"/>
                    </a:lnTo>
                    <a:cubicBezTo>
                      <a:pt x="274203" y="330057"/>
                      <a:pt x="267172" y="323125"/>
                      <a:pt x="267172" y="314593"/>
                    </a:cubicBezTo>
                    <a:cubicBezTo>
                      <a:pt x="267172" y="306061"/>
                      <a:pt x="274203" y="299040"/>
                      <a:pt x="282747" y="299040"/>
                    </a:cubicBezTo>
                    <a:lnTo>
                      <a:pt x="283192" y="299040"/>
                    </a:lnTo>
                    <a:lnTo>
                      <a:pt x="190189" y="216120"/>
                    </a:lnTo>
                    <a:lnTo>
                      <a:pt x="246703" y="294063"/>
                    </a:lnTo>
                    <a:lnTo>
                      <a:pt x="231662" y="346143"/>
                    </a:lnTo>
                    <a:lnTo>
                      <a:pt x="320215" y="345877"/>
                    </a:lnTo>
                    <a:lnTo>
                      <a:pt x="320304" y="345877"/>
                    </a:lnTo>
                    <a:cubicBezTo>
                      <a:pt x="344156" y="345877"/>
                      <a:pt x="360442" y="369873"/>
                      <a:pt x="351720" y="392003"/>
                    </a:cubicBezTo>
                    <a:lnTo>
                      <a:pt x="275093" y="585394"/>
                    </a:lnTo>
                    <a:cubicBezTo>
                      <a:pt x="268240" y="602724"/>
                      <a:pt x="248661" y="611167"/>
                      <a:pt x="231306" y="604324"/>
                    </a:cubicBezTo>
                    <a:cubicBezTo>
                      <a:pt x="213952" y="597481"/>
                      <a:pt x="205497" y="577839"/>
                      <a:pt x="212350" y="560598"/>
                    </a:cubicBezTo>
                    <a:lnTo>
                      <a:pt x="224542" y="529847"/>
                    </a:lnTo>
                    <a:lnTo>
                      <a:pt x="196419" y="457236"/>
                    </a:lnTo>
                    <a:lnTo>
                      <a:pt x="98432" y="457236"/>
                    </a:lnTo>
                    <a:lnTo>
                      <a:pt x="49395" y="584238"/>
                    </a:lnTo>
                    <a:cubicBezTo>
                      <a:pt x="46280" y="592237"/>
                      <a:pt x="37291" y="596147"/>
                      <a:pt x="29370" y="593126"/>
                    </a:cubicBezTo>
                    <a:cubicBezTo>
                      <a:pt x="21360" y="590015"/>
                      <a:pt x="17355" y="581039"/>
                      <a:pt x="20470" y="573040"/>
                    </a:cubicBezTo>
                    <a:lnTo>
                      <a:pt x="65236" y="457148"/>
                    </a:lnTo>
                    <a:cubicBezTo>
                      <a:pt x="54378" y="456792"/>
                      <a:pt x="45212" y="449060"/>
                      <a:pt x="43076" y="438395"/>
                    </a:cubicBezTo>
                    <a:lnTo>
                      <a:pt x="446" y="221541"/>
                    </a:lnTo>
                    <a:cubicBezTo>
                      <a:pt x="-2046" y="208921"/>
                      <a:pt x="6142" y="196745"/>
                      <a:pt x="18779" y="194257"/>
                    </a:cubicBezTo>
                    <a:cubicBezTo>
                      <a:pt x="31417" y="191768"/>
                      <a:pt x="43610" y="200033"/>
                      <a:pt x="46102" y="212565"/>
                    </a:cubicBezTo>
                    <a:lnTo>
                      <a:pt x="85083" y="410666"/>
                    </a:lnTo>
                    <a:lnTo>
                      <a:pt x="144088" y="410666"/>
                    </a:lnTo>
                    <a:cubicBezTo>
                      <a:pt x="105730" y="400890"/>
                      <a:pt x="81879" y="362852"/>
                      <a:pt x="89711" y="324191"/>
                    </a:cubicBezTo>
                    <a:lnTo>
                      <a:pt x="107510" y="236739"/>
                    </a:lnTo>
                    <a:cubicBezTo>
                      <a:pt x="113562" y="207321"/>
                      <a:pt x="131540" y="181725"/>
                      <a:pt x="157260" y="166083"/>
                    </a:cubicBezTo>
                    <a:cubicBezTo>
                      <a:pt x="170120" y="158307"/>
                      <a:pt x="184338" y="153374"/>
                      <a:pt x="198955" y="151419"/>
                    </a:cubicBezTo>
                    <a:close/>
                    <a:moveTo>
                      <a:pt x="344967" y="106587"/>
                    </a:moveTo>
                    <a:cubicBezTo>
                      <a:pt x="352980" y="105619"/>
                      <a:pt x="361319" y="106208"/>
                      <a:pt x="369575" y="108585"/>
                    </a:cubicBezTo>
                    <a:cubicBezTo>
                      <a:pt x="402509" y="118008"/>
                      <a:pt x="421558" y="152319"/>
                      <a:pt x="412123" y="185208"/>
                    </a:cubicBezTo>
                    <a:cubicBezTo>
                      <a:pt x="410164" y="192230"/>
                      <a:pt x="406960" y="198630"/>
                      <a:pt x="402954" y="204230"/>
                    </a:cubicBezTo>
                    <a:lnTo>
                      <a:pt x="317503" y="218541"/>
                    </a:lnTo>
                    <a:lnTo>
                      <a:pt x="314388" y="216497"/>
                    </a:lnTo>
                    <a:cubicBezTo>
                      <a:pt x="297297" y="205475"/>
                      <a:pt x="285014" y="178097"/>
                      <a:pt x="292758" y="151074"/>
                    </a:cubicBezTo>
                    <a:cubicBezTo>
                      <a:pt x="299834" y="126408"/>
                      <a:pt x="320930" y="109491"/>
                      <a:pt x="344967" y="106587"/>
                    </a:cubicBezTo>
                    <a:close/>
                    <a:moveTo>
                      <a:pt x="432943" y="34577"/>
                    </a:moveTo>
                    <a:lnTo>
                      <a:pt x="477336" y="34577"/>
                    </a:lnTo>
                    <a:cubicBezTo>
                      <a:pt x="480628" y="34577"/>
                      <a:pt x="483653" y="36622"/>
                      <a:pt x="483653" y="41155"/>
                    </a:cubicBezTo>
                    <a:cubicBezTo>
                      <a:pt x="483653" y="43910"/>
                      <a:pt x="482585" y="46755"/>
                      <a:pt x="480628" y="49332"/>
                    </a:cubicBezTo>
                    <a:lnTo>
                      <a:pt x="450736" y="90309"/>
                    </a:lnTo>
                    <a:lnTo>
                      <a:pt x="480361" y="90309"/>
                    </a:lnTo>
                    <a:cubicBezTo>
                      <a:pt x="483475" y="90309"/>
                      <a:pt x="486055" y="93775"/>
                      <a:pt x="486055" y="98308"/>
                    </a:cubicBezTo>
                    <a:cubicBezTo>
                      <a:pt x="486055" y="102575"/>
                      <a:pt x="483831" y="106130"/>
                      <a:pt x="480361" y="106130"/>
                    </a:cubicBezTo>
                    <a:lnTo>
                      <a:pt x="432676" y="106130"/>
                    </a:lnTo>
                    <a:cubicBezTo>
                      <a:pt x="427872" y="106130"/>
                      <a:pt x="426004" y="102575"/>
                      <a:pt x="426004" y="99197"/>
                    </a:cubicBezTo>
                    <a:cubicBezTo>
                      <a:pt x="426004" y="96175"/>
                      <a:pt x="427694" y="93331"/>
                      <a:pt x="429295" y="91375"/>
                    </a:cubicBezTo>
                    <a:lnTo>
                      <a:pt x="459099" y="50399"/>
                    </a:lnTo>
                    <a:lnTo>
                      <a:pt x="432943" y="50399"/>
                    </a:lnTo>
                    <a:cubicBezTo>
                      <a:pt x="429829" y="50399"/>
                      <a:pt x="427249" y="46932"/>
                      <a:pt x="427249" y="42399"/>
                    </a:cubicBezTo>
                    <a:cubicBezTo>
                      <a:pt x="427249" y="38133"/>
                      <a:pt x="429473" y="34577"/>
                      <a:pt x="432943" y="34577"/>
                    </a:cubicBezTo>
                    <a:close/>
                    <a:moveTo>
                      <a:pt x="522082" y="0"/>
                    </a:moveTo>
                    <a:lnTo>
                      <a:pt x="546851" y="0"/>
                    </a:lnTo>
                    <a:cubicBezTo>
                      <a:pt x="548722" y="0"/>
                      <a:pt x="550415" y="1156"/>
                      <a:pt x="550415" y="3735"/>
                    </a:cubicBezTo>
                    <a:cubicBezTo>
                      <a:pt x="550415" y="5246"/>
                      <a:pt x="549791" y="6847"/>
                      <a:pt x="548722" y="8269"/>
                    </a:cubicBezTo>
                    <a:lnTo>
                      <a:pt x="531972" y="31120"/>
                    </a:lnTo>
                    <a:lnTo>
                      <a:pt x="548544" y="31120"/>
                    </a:lnTo>
                    <a:cubicBezTo>
                      <a:pt x="550326" y="31120"/>
                      <a:pt x="551751" y="33076"/>
                      <a:pt x="551751" y="35566"/>
                    </a:cubicBezTo>
                    <a:cubicBezTo>
                      <a:pt x="551751" y="37966"/>
                      <a:pt x="550504" y="40011"/>
                      <a:pt x="548544" y="40011"/>
                    </a:cubicBezTo>
                    <a:lnTo>
                      <a:pt x="521904" y="40011"/>
                    </a:lnTo>
                    <a:cubicBezTo>
                      <a:pt x="519142" y="40011"/>
                      <a:pt x="518162" y="37966"/>
                      <a:pt x="518162" y="36099"/>
                    </a:cubicBezTo>
                    <a:cubicBezTo>
                      <a:pt x="518162" y="34410"/>
                      <a:pt x="519142" y="32809"/>
                      <a:pt x="520033" y="31742"/>
                    </a:cubicBezTo>
                    <a:lnTo>
                      <a:pt x="536605" y="8803"/>
                    </a:lnTo>
                    <a:lnTo>
                      <a:pt x="522082" y="8803"/>
                    </a:lnTo>
                    <a:cubicBezTo>
                      <a:pt x="520301" y="8803"/>
                      <a:pt x="518875" y="6935"/>
                      <a:pt x="518875" y="4357"/>
                    </a:cubicBezTo>
                    <a:cubicBezTo>
                      <a:pt x="518875" y="2045"/>
                      <a:pt x="520122" y="0"/>
                      <a:pt x="522082"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lumMod val="75000"/>
                      <a:lumOff val="25000"/>
                    </a:schemeClr>
                  </a:solidFill>
                </a:endParaRPr>
              </a:p>
            </p:txBody>
          </p:sp>
          <p:sp>
            <p:nvSpPr>
              <p:cNvPr id="41" name="student-reading_73705"/>
              <p:cNvSpPr>
                <a:spLocks noChangeAspect="1"/>
              </p:cNvSpPr>
              <p:nvPr/>
            </p:nvSpPr>
            <p:spPr bwMode="auto">
              <a:xfrm>
                <a:off x="6972874" y="4658659"/>
                <a:ext cx="533442" cy="513663"/>
              </a:xfrm>
              <a:custGeom>
                <a:avLst/>
                <a:gdLst>
                  <a:gd name="connsiteX0" fmla="*/ 222690 w 607592"/>
                  <a:gd name="connsiteY0" fmla="*/ 426704 h 585064"/>
                  <a:gd name="connsiteX1" fmla="*/ 197770 w 607592"/>
                  <a:gd name="connsiteY1" fmla="*/ 426793 h 585064"/>
                  <a:gd name="connsiteX2" fmla="*/ 207649 w 607592"/>
                  <a:gd name="connsiteY2" fmla="*/ 443501 h 585064"/>
                  <a:gd name="connsiteX3" fmla="*/ 188603 w 607592"/>
                  <a:gd name="connsiteY3" fmla="*/ 462609 h 585064"/>
                  <a:gd name="connsiteX4" fmla="*/ 185310 w 607592"/>
                  <a:gd name="connsiteY4" fmla="*/ 462609 h 585064"/>
                  <a:gd name="connsiteX5" fmla="*/ 196791 w 607592"/>
                  <a:gd name="connsiteY5" fmla="*/ 492205 h 585064"/>
                  <a:gd name="connsiteX6" fmla="*/ 502784 w 607592"/>
                  <a:gd name="connsiteY6" fmla="*/ 328053 h 585064"/>
                  <a:gd name="connsiteX7" fmla="*/ 477779 w 607592"/>
                  <a:gd name="connsiteY7" fmla="*/ 328142 h 585064"/>
                  <a:gd name="connsiteX8" fmla="*/ 487745 w 607592"/>
                  <a:gd name="connsiteY8" fmla="*/ 344850 h 585064"/>
                  <a:gd name="connsiteX9" fmla="*/ 468613 w 607592"/>
                  <a:gd name="connsiteY9" fmla="*/ 363958 h 585064"/>
                  <a:gd name="connsiteX10" fmla="*/ 465321 w 607592"/>
                  <a:gd name="connsiteY10" fmla="*/ 363958 h 585064"/>
                  <a:gd name="connsiteX11" fmla="*/ 476800 w 607592"/>
                  <a:gd name="connsiteY11" fmla="*/ 393643 h 585064"/>
                  <a:gd name="connsiteX12" fmla="*/ 301645 w 607592"/>
                  <a:gd name="connsiteY12" fmla="*/ 102052 h 585064"/>
                  <a:gd name="connsiteX13" fmla="*/ 318633 w 607592"/>
                  <a:gd name="connsiteY13" fmla="*/ 106751 h 585064"/>
                  <a:gd name="connsiteX14" fmla="*/ 322727 w 607592"/>
                  <a:gd name="connsiteY14" fmla="*/ 139013 h 585064"/>
                  <a:gd name="connsiteX15" fmla="*/ 250636 w 607592"/>
                  <a:gd name="connsiteY15" fmla="*/ 231533 h 585064"/>
                  <a:gd name="connsiteX16" fmla="*/ 250547 w 607592"/>
                  <a:gd name="connsiteY16" fmla="*/ 231533 h 585064"/>
                  <a:gd name="connsiteX17" fmla="*/ 250547 w 607592"/>
                  <a:gd name="connsiteY17" fmla="*/ 231621 h 585064"/>
                  <a:gd name="connsiteX18" fmla="*/ 238265 w 607592"/>
                  <a:gd name="connsiteY18" fmla="*/ 239620 h 585064"/>
                  <a:gd name="connsiteX19" fmla="*/ 169201 w 607592"/>
                  <a:gd name="connsiteY19" fmla="*/ 258551 h 585064"/>
                  <a:gd name="connsiteX20" fmla="*/ 201597 w 607592"/>
                  <a:gd name="connsiteY20" fmla="*/ 258640 h 585064"/>
                  <a:gd name="connsiteX21" fmla="*/ 199817 w 607592"/>
                  <a:gd name="connsiteY21" fmla="*/ 371512 h 585064"/>
                  <a:gd name="connsiteX22" fmla="*/ 263363 w 607592"/>
                  <a:gd name="connsiteY22" fmla="*/ 371334 h 585064"/>
                  <a:gd name="connsiteX23" fmla="*/ 263452 w 607592"/>
                  <a:gd name="connsiteY23" fmla="*/ 371334 h 585064"/>
                  <a:gd name="connsiteX24" fmla="*/ 286326 w 607592"/>
                  <a:gd name="connsiteY24" fmla="*/ 383421 h 585064"/>
                  <a:gd name="connsiteX25" fmla="*/ 289174 w 607592"/>
                  <a:gd name="connsiteY25" fmla="*/ 409106 h 585064"/>
                  <a:gd name="connsiteX26" fmla="*/ 226428 w 607592"/>
                  <a:gd name="connsiteY26" fmla="*/ 567572 h 585064"/>
                  <a:gd name="connsiteX27" fmla="*/ 190472 w 607592"/>
                  <a:gd name="connsiteY27" fmla="*/ 583125 h 585064"/>
                  <a:gd name="connsiteX28" fmla="*/ 174986 w 607592"/>
                  <a:gd name="connsiteY28" fmla="*/ 547308 h 585064"/>
                  <a:gd name="connsiteX29" fmla="*/ 182907 w 607592"/>
                  <a:gd name="connsiteY29" fmla="*/ 527133 h 585064"/>
                  <a:gd name="connsiteX30" fmla="*/ 157987 w 607592"/>
                  <a:gd name="connsiteY30" fmla="*/ 462609 h 585064"/>
                  <a:gd name="connsiteX31" fmla="*/ 85540 w 607592"/>
                  <a:gd name="connsiteY31" fmla="*/ 462609 h 585064"/>
                  <a:gd name="connsiteX32" fmla="*/ 41484 w 607592"/>
                  <a:gd name="connsiteY32" fmla="*/ 576815 h 585064"/>
                  <a:gd name="connsiteX33" fmla="*/ 25019 w 607592"/>
                  <a:gd name="connsiteY33" fmla="*/ 584103 h 585064"/>
                  <a:gd name="connsiteX34" fmla="*/ 17721 w 607592"/>
                  <a:gd name="connsiteY34" fmla="*/ 567661 h 585064"/>
                  <a:gd name="connsiteX35" fmla="*/ 58306 w 607592"/>
                  <a:gd name="connsiteY35" fmla="*/ 462609 h 585064"/>
                  <a:gd name="connsiteX36" fmla="*/ 55013 w 607592"/>
                  <a:gd name="connsiteY36" fmla="*/ 462609 h 585064"/>
                  <a:gd name="connsiteX37" fmla="*/ 36322 w 607592"/>
                  <a:gd name="connsiteY37" fmla="*/ 447145 h 585064"/>
                  <a:gd name="connsiteX38" fmla="*/ 366 w 607592"/>
                  <a:gd name="connsiteY38" fmla="*/ 264683 h 585064"/>
                  <a:gd name="connsiteX39" fmla="*/ 15407 w 607592"/>
                  <a:gd name="connsiteY39" fmla="*/ 242287 h 585064"/>
                  <a:gd name="connsiteX40" fmla="*/ 37835 w 607592"/>
                  <a:gd name="connsiteY40" fmla="*/ 257307 h 585064"/>
                  <a:gd name="connsiteX41" fmla="*/ 70677 w 607592"/>
                  <a:gd name="connsiteY41" fmla="*/ 424482 h 585064"/>
                  <a:gd name="connsiteX42" fmla="*/ 119271 w 607592"/>
                  <a:gd name="connsiteY42" fmla="*/ 424482 h 585064"/>
                  <a:gd name="connsiteX43" fmla="*/ 89278 w 607592"/>
                  <a:gd name="connsiteY43" fmla="*/ 386976 h 585064"/>
                  <a:gd name="connsiteX44" fmla="*/ 88922 w 607592"/>
                  <a:gd name="connsiteY44" fmla="*/ 256240 h 585064"/>
                  <a:gd name="connsiteX45" fmla="*/ 100225 w 607592"/>
                  <a:gd name="connsiteY45" fmla="*/ 228866 h 585064"/>
                  <a:gd name="connsiteX46" fmla="*/ 127815 w 607592"/>
                  <a:gd name="connsiteY46" fmla="*/ 217668 h 585064"/>
                  <a:gd name="connsiteX47" fmla="*/ 143746 w 607592"/>
                  <a:gd name="connsiteY47" fmla="*/ 217757 h 585064"/>
                  <a:gd name="connsiteX48" fmla="*/ 218952 w 607592"/>
                  <a:gd name="connsiteY48" fmla="*/ 197227 h 585064"/>
                  <a:gd name="connsiteX49" fmla="*/ 286326 w 607592"/>
                  <a:gd name="connsiteY49" fmla="*/ 110751 h 585064"/>
                  <a:gd name="connsiteX50" fmla="*/ 301645 w 607592"/>
                  <a:gd name="connsiteY50" fmla="*/ 102052 h 585064"/>
                  <a:gd name="connsiteX51" fmla="*/ 183185 w 607592"/>
                  <a:gd name="connsiteY51" fmla="*/ 99226 h 585064"/>
                  <a:gd name="connsiteX52" fmla="*/ 226001 w 607592"/>
                  <a:gd name="connsiteY52" fmla="*/ 156022 h 585064"/>
                  <a:gd name="connsiteX53" fmla="*/ 225823 w 607592"/>
                  <a:gd name="connsiteY53" fmla="*/ 157177 h 585064"/>
                  <a:gd name="connsiteX54" fmla="*/ 167874 w 607592"/>
                  <a:gd name="connsiteY54" fmla="*/ 199664 h 585064"/>
                  <a:gd name="connsiteX55" fmla="*/ 125235 w 607592"/>
                  <a:gd name="connsiteY55" fmla="*/ 141801 h 585064"/>
                  <a:gd name="connsiteX56" fmla="*/ 183185 w 607592"/>
                  <a:gd name="connsiteY56" fmla="*/ 99226 h 585064"/>
                  <a:gd name="connsiteX57" fmla="*/ 581680 w 607592"/>
                  <a:gd name="connsiteY57" fmla="*/ 3401 h 585064"/>
                  <a:gd name="connsiteX58" fmla="*/ 598709 w 607592"/>
                  <a:gd name="connsiteY58" fmla="*/ 8100 h 585064"/>
                  <a:gd name="connsiteX59" fmla="*/ 602713 w 607592"/>
                  <a:gd name="connsiteY59" fmla="*/ 40362 h 585064"/>
                  <a:gd name="connsiteX60" fmla="*/ 530636 w 607592"/>
                  <a:gd name="connsiteY60" fmla="*/ 132882 h 585064"/>
                  <a:gd name="connsiteX61" fmla="*/ 518534 w 607592"/>
                  <a:gd name="connsiteY61" fmla="*/ 140969 h 585064"/>
                  <a:gd name="connsiteX62" fmla="*/ 459804 w 607592"/>
                  <a:gd name="connsiteY62" fmla="*/ 157056 h 585064"/>
                  <a:gd name="connsiteX63" fmla="*/ 481605 w 607592"/>
                  <a:gd name="connsiteY63" fmla="*/ 156967 h 585064"/>
                  <a:gd name="connsiteX64" fmla="*/ 479825 w 607592"/>
                  <a:gd name="connsiteY64" fmla="*/ 272950 h 585064"/>
                  <a:gd name="connsiteX65" fmla="*/ 543450 w 607592"/>
                  <a:gd name="connsiteY65" fmla="*/ 272772 h 585064"/>
                  <a:gd name="connsiteX66" fmla="*/ 543539 w 607592"/>
                  <a:gd name="connsiteY66" fmla="*/ 272772 h 585064"/>
                  <a:gd name="connsiteX67" fmla="*/ 566319 w 607592"/>
                  <a:gd name="connsiteY67" fmla="*/ 284770 h 585064"/>
                  <a:gd name="connsiteX68" fmla="*/ 569255 w 607592"/>
                  <a:gd name="connsiteY68" fmla="*/ 310544 h 585064"/>
                  <a:gd name="connsiteX69" fmla="*/ 506432 w 607592"/>
                  <a:gd name="connsiteY69" fmla="*/ 469010 h 585064"/>
                  <a:gd name="connsiteX70" fmla="*/ 470571 w 607592"/>
                  <a:gd name="connsiteY70" fmla="*/ 484474 h 585064"/>
                  <a:gd name="connsiteX71" fmla="*/ 454999 w 607592"/>
                  <a:gd name="connsiteY71" fmla="*/ 448657 h 585064"/>
                  <a:gd name="connsiteX72" fmla="*/ 463007 w 607592"/>
                  <a:gd name="connsiteY72" fmla="*/ 428482 h 585064"/>
                  <a:gd name="connsiteX73" fmla="*/ 438092 w 607592"/>
                  <a:gd name="connsiteY73" fmla="*/ 363958 h 585064"/>
                  <a:gd name="connsiteX74" fmla="*/ 365658 w 607592"/>
                  <a:gd name="connsiteY74" fmla="*/ 363958 h 585064"/>
                  <a:gd name="connsiteX75" fmla="*/ 321522 w 607592"/>
                  <a:gd name="connsiteY75" fmla="*/ 478164 h 585064"/>
                  <a:gd name="connsiteX76" fmla="*/ 305059 w 607592"/>
                  <a:gd name="connsiteY76" fmla="*/ 485452 h 585064"/>
                  <a:gd name="connsiteX77" fmla="*/ 297763 w 607592"/>
                  <a:gd name="connsiteY77" fmla="*/ 469010 h 585064"/>
                  <a:gd name="connsiteX78" fmla="*/ 338429 w 607592"/>
                  <a:gd name="connsiteY78" fmla="*/ 363958 h 585064"/>
                  <a:gd name="connsiteX79" fmla="*/ 335136 w 607592"/>
                  <a:gd name="connsiteY79" fmla="*/ 363958 h 585064"/>
                  <a:gd name="connsiteX80" fmla="*/ 316361 w 607592"/>
                  <a:gd name="connsiteY80" fmla="*/ 348583 h 585064"/>
                  <a:gd name="connsiteX81" fmla="*/ 289754 w 607592"/>
                  <a:gd name="connsiteY81" fmla="*/ 213048 h 585064"/>
                  <a:gd name="connsiteX82" fmla="*/ 320810 w 607592"/>
                  <a:gd name="connsiteY82" fmla="*/ 173409 h 585064"/>
                  <a:gd name="connsiteX83" fmla="*/ 350798 w 607592"/>
                  <a:gd name="connsiteY83" fmla="*/ 325831 h 585064"/>
                  <a:gd name="connsiteX84" fmla="*/ 399294 w 607592"/>
                  <a:gd name="connsiteY84" fmla="*/ 325831 h 585064"/>
                  <a:gd name="connsiteX85" fmla="*/ 380785 w 607592"/>
                  <a:gd name="connsiteY85" fmla="*/ 315699 h 585064"/>
                  <a:gd name="connsiteX86" fmla="*/ 369306 w 607592"/>
                  <a:gd name="connsiteY86" fmla="*/ 288414 h 585064"/>
                  <a:gd name="connsiteX87" fmla="*/ 368950 w 607592"/>
                  <a:gd name="connsiteY87" fmla="*/ 157678 h 585064"/>
                  <a:gd name="connsiteX88" fmla="*/ 380341 w 607592"/>
                  <a:gd name="connsiteY88" fmla="*/ 130215 h 585064"/>
                  <a:gd name="connsiteX89" fmla="*/ 407837 w 607592"/>
                  <a:gd name="connsiteY89" fmla="*/ 119017 h 585064"/>
                  <a:gd name="connsiteX90" fmla="*/ 423854 w 607592"/>
                  <a:gd name="connsiteY90" fmla="*/ 119106 h 585064"/>
                  <a:gd name="connsiteX91" fmla="*/ 498957 w 607592"/>
                  <a:gd name="connsiteY91" fmla="*/ 98575 h 585064"/>
                  <a:gd name="connsiteX92" fmla="*/ 566319 w 607592"/>
                  <a:gd name="connsiteY92" fmla="*/ 12099 h 585064"/>
                  <a:gd name="connsiteX93" fmla="*/ 581680 w 607592"/>
                  <a:gd name="connsiteY93" fmla="*/ 3401 h 585064"/>
                  <a:gd name="connsiteX94" fmla="*/ 463285 w 607592"/>
                  <a:gd name="connsiteY94" fmla="*/ 575 h 585064"/>
                  <a:gd name="connsiteX95" fmla="*/ 505943 w 607592"/>
                  <a:gd name="connsiteY95" fmla="*/ 58527 h 585064"/>
                  <a:gd name="connsiteX96" fmla="*/ 447879 w 607592"/>
                  <a:gd name="connsiteY96" fmla="*/ 101103 h 585064"/>
                  <a:gd name="connsiteX97" fmla="*/ 405310 w 607592"/>
                  <a:gd name="connsiteY97" fmla="*/ 43151 h 585064"/>
                  <a:gd name="connsiteX98" fmla="*/ 463285 w 607592"/>
                  <a:gd name="connsiteY98" fmla="*/ 575 h 58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07592" h="585064">
                    <a:moveTo>
                      <a:pt x="222690" y="426704"/>
                    </a:moveTo>
                    <a:lnTo>
                      <a:pt x="197770" y="426793"/>
                    </a:lnTo>
                    <a:cubicBezTo>
                      <a:pt x="203644" y="430081"/>
                      <a:pt x="207649" y="436302"/>
                      <a:pt x="207649" y="443501"/>
                    </a:cubicBezTo>
                    <a:cubicBezTo>
                      <a:pt x="207649" y="454077"/>
                      <a:pt x="199105" y="462609"/>
                      <a:pt x="188603" y="462609"/>
                    </a:cubicBezTo>
                    <a:lnTo>
                      <a:pt x="185310" y="462609"/>
                    </a:lnTo>
                    <a:lnTo>
                      <a:pt x="196791" y="492205"/>
                    </a:lnTo>
                    <a:close/>
                    <a:moveTo>
                      <a:pt x="502784" y="328053"/>
                    </a:moveTo>
                    <a:lnTo>
                      <a:pt x="477779" y="328142"/>
                    </a:lnTo>
                    <a:cubicBezTo>
                      <a:pt x="483741" y="331430"/>
                      <a:pt x="487745" y="337651"/>
                      <a:pt x="487745" y="344850"/>
                    </a:cubicBezTo>
                    <a:cubicBezTo>
                      <a:pt x="487745" y="355426"/>
                      <a:pt x="479203" y="363958"/>
                      <a:pt x="468613" y="363958"/>
                    </a:cubicBezTo>
                    <a:lnTo>
                      <a:pt x="465321" y="363958"/>
                    </a:lnTo>
                    <a:lnTo>
                      <a:pt x="476800" y="393643"/>
                    </a:lnTo>
                    <a:close/>
                    <a:moveTo>
                      <a:pt x="301645" y="102052"/>
                    </a:moveTo>
                    <a:cubicBezTo>
                      <a:pt x="307486" y="101330"/>
                      <a:pt x="313604" y="102841"/>
                      <a:pt x="318633" y="106751"/>
                    </a:cubicBezTo>
                    <a:cubicBezTo>
                      <a:pt x="328690" y="114572"/>
                      <a:pt x="330470" y="128970"/>
                      <a:pt x="322727" y="139013"/>
                    </a:cubicBezTo>
                    <a:lnTo>
                      <a:pt x="250636" y="231533"/>
                    </a:lnTo>
                    <a:cubicBezTo>
                      <a:pt x="250636" y="231533"/>
                      <a:pt x="250547" y="231533"/>
                      <a:pt x="250547" y="231533"/>
                    </a:cubicBezTo>
                    <a:cubicBezTo>
                      <a:pt x="250547" y="231533"/>
                      <a:pt x="250547" y="231533"/>
                      <a:pt x="250547" y="231621"/>
                    </a:cubicBezTo>
                    <a:cubicBezTo>
                      <a:pt x="247254" y="235710"/>
                      <a:pt x="242982" y="238465"/>
                      <a:pt x="238265" y="239620"/>
                    </a:cubicBezTo>
                    <a:lnTo>
                      <a:pt x="169201" y="258551"/>
                    </a:lnTo>
                    <a:cubicBezTo>
                      <a:pt x="179614" y="259173"/>
                      <a:pt x="191095" y="258995"/>
                      <a:pt x="201597" y="258640"/>
                    </a:cubicBezTo>
                    <a:lnTo>
                      <a:pt x="199817" y="371512"/>
                    </a:lnTo>
                    <a:lnTo>
                      <a:pt x="263363" y="371334"/>
                    </a:lnTo>
                    <a:lnTo>
                      <a:pt x="263452" y="371334"/>
                    </a:lnTo>
                    <a:cubicBezTo>
                      <a:pt x="272620" y="371334"/>
                      <a:pt x="281164" y="375867"/>
                      <a:pt x="286326" y="383421"/>
                    </a:cubicBezTo>
                    <a:cubicBezTo>
                      <a:pt x="291488" y="390976"/>
                      <a:pt x="292556" y="400663"/>
                      <a:pt x="289174" y="409106"/>
                    </a:cubicBezTo>
                    <a:lnTo>
                      <a:pt x="226428" y="567572"/>
                    </a:lnTo>
                    <a:cubicBezTo>
                      <a:pt x="220732" y="581792"/>
                      <a:pt x="204712" y="588724"/>
                      <a:pt x="190472" y="583125"/>
                    </a:cubicBezTo>
                    <a:cubicBezTo>
                      <a:pt x="176321" y="577526"/>
                      <a:pt x="169290" y="561439"/>
                      <a:pt x="174986" y="547308"/>
                    </a:cubicBezTo>
                    <a:lnTo>
                      <a:pt x="182907" y="527133"/>
                    </a:lnTo>
                    <a:lnTo>
                      <a:pt x="157987" y="462609"/>
                    </a:lnTo>
                    <a:lnTo>
                      <a:pt x="85540" y="462609"/>
                    </a:lnTo>
                    <a:lnTo>
                      <a:pt x="41484" y="576815"/>
                    </a:lnTo>
                    <a:cubicBezTo>
                      <a:pt x="38903" y="583392"/>
                      <a:pt x="31605" y="586591"/>
                      <a:pt x="25019" y="584103"/>
                    </a:cubicBezTo>
                    <a:cubicBezTo>
                      <a:pt x="18433" y="581614"/>
                      <a:pt x="15140" y="574237"/>
                      <a:pt x="17721" y="567661"/>
                    </a:cubicBezTo>
                    <a:lnTo>
                      <a:pt x="58306" y="462609"/>
                    </a:lnTo>
                    <a:lnTo>
                      <a:pt x="55013" y="462609"/>
                    </a:lnTo>
                    <a:cubicBezTo>
                      <a:pt x="45934" y="462609"/>
                      <a:pt x="38013" y="456122"/>
                      <a:pt x="36322" y="447145"/>
                    </a:cubicBezTo>
                    <a:lnTo>
                      <a:pt x="366" y="264683"/>
                    </a:lnTo>
                    <a:cubicBezTo>
                      <a:pt x="-1681" y="254374"/>
                      <a:pt x="5083" y="244331"/>
                      <a:pt x="15407" y="242287"/>
                    </a:cubicBezTo>
                    <a:cubicBezTo>
                      <a:pt x="25731" y="240331"/>
                      <a:pt x="35788" y="246997"/>
                      <a:pt x="37835" y="257307"/>
                    </a:cubicBezTo>
                    <a:lnTo>
                      <a:pt x="70677" y="424482"/>
                    </a:lnTo>
                    <a:lnTo>
                      <a:pt x="119271" y="424482"/>
                    </a:lnTo>
                    <a:cubicBezTo>
                      <a:pt x="101649" y="420393"/>
                      <a:pt x="89278" y="404840"/>
                      <a:pt x="89278" y="386976"/>
                    </a:cubicBezTo>
                    <a:lnTo>
                      <a:pt x="88922" y="256240"/>
                    </a:lnTo>
                    <a:cubicBezTo>
                      <a:pt x="88833" y="246019"/>
                      <a:pt x="92927" y="236154"/>
                      <a:pt x="100225" y="228866"/>
                    </a:cubicBezTo>
                    <a:cubicBezTo>
                      <a:pt x="107523" y="221579"/>
                      <a:pt x="117491" y="217579"/>
                      <a:pt x="127815" y="217668"/>
                    </a:cubicBezTo>
                    <a:lnTo>
                      <a:pt x="143746" y="217757"/>
                    </a:lnTo>
                    <a:cubicBezTo>
                      <a:pt x="152379" y="215357"/>
                      <a:pt x="210230" y="199626"/>
                      <a:pt x="218952" y="197227"/>
                    </a:cubicBezTo>
                    <a:lnTo>
                      <a:pt x="286326" y="110751"/>
                    </a:lnTo>
                    <a:cubicBezTo>
                      <a:pt x="290242" y="105729"/>
                      <a:pt x="295804" y="102774"/>
                      <a:pt x="301645" y="102052"/>
                    </a:cubicBezTo>
                    <a:close/>
                    <a:moveTo>
                      <a:pt x="183185" y="99226"/>
                    </a:moveTo>
                    <a:cubicBezTo>
                      <a:pt x="210602" y="103403"/>
                      <a:pt x="229562" y="128735"/>
                      <a:pt x="226001" y="156022"/>
                    </a:cubicBezTo>
                    <a:cubicBezTo>
                      <a:pt x="225912" y="156378"/>
                      <a:pt x="225912" y="156822"/>
                      <a:pt x="225823" y="157177"/>
                    </a:cubicBezTo>
                    <a:cubicBezTo>
                      <a:pt x="221551" y="185087"/>
                      <a:pt x="195380" y="203930"/>
                      <a:pt x="167874" y="199664"/>
                    </a:cubicBezTo>
                    <a:cubicBezTo>
                      <a:pt x="140101" y="195486"/>
                      <a:pt x="120962" y="169532"/>
                      <a:pt x="125235" y="141801"/>
                    </a:cubicBezTo>
                    <a:cubicBezTo>
                      <a:pt x="129508" y="114069"/>
                      <a:pt x="155411" y="95048"/>
                      <a:pt x="183185" y="99226"/>
                    </a:cubicBezTo>
                    <a:close/>
                    <a:moveTo>
                      <a:pt x="581680" y="3401"/>
                    </a:moveTo>
                    <a:cubicBezTo>
                      <a:pt x="587541" y="2679"/>
                      <a:pt x="593681" y="4189"/>
                      <a:pt x="598709" y="8100"/>
                    </a:cubicBezTo>
                    <a:cubicBezTo>
                      <a:pt x="608764" y="15921"/>
                      <a:pt x="610544" y="30408"/>
                      <a:pt x="602713" y="40362"/>
                    </a:cubicBezTo>
                    <a:cubicBezTo>
                      <a:pt x="595328" y="49872"/>
                      <a:pt x="538911" y="122305"/>
                      <a:pt x="530636" y="132882"/>
                    </a:cubicBezTo>
                    <a:cubicBezTo>
                      <a:pt x="527610" y="136792"/>
                      <a:pt x="523339" y="139636"/>
                      <a:pt x="518534" y="140969"/>
                    </a:cubicBezTo>
                    <a:lnTo>
                      <a:pt x="459804" y="157056"/>
                    </a:lnTo>
                    <a:lnTo>
                      <a:pt x="481605" y="156967"/>
                    </a:lnTo>
                    <a:cubicBezTo>
                      <a:pt x="481694" y="158389"/>
                      <a:pt x="481783" y="149679"/>
                      <a:pt x="479825" y="272950"/>
                    </a:cubicBezTo>
                    <a:lnTo>
                      <a:pt x="543450" y="272772"/>
                    </a:lnTo>
                    <a:lnTo>
                      <a:pt x="543539" y="272772"/>
                    </a:lnTo>
                    <a:cubicBezTo>
                      <a:pt x="552615" y="272772"/>
                      <a:pt x="561247" y="277216"/>
                      <a:pt x="566319" y="284770"/>
                    </a:cubicBezTo>
                    <a:cubicBezTo>
                      <a:pt x="571569" y="292325"/>
                      <a:pt x="572637" y="302012"/>
                      <a:pt x="569255" y="310544"/>
                    </a:cubicBezTo>
                    <a:lnTo>
                      <a:pt x="506432" y="469010"/>
                    </a:lnTo>
                    <a:cubicBezTo>
                      <a:pt x="500826" y="483141"/>
                      <a:pt x="484809" y="490073"/>
                      <a:pt x="470571" y="484474"/>
                    </a:cubicBezTo>
                    <a:cubicBezTo>
                      <a:pt x="456334" y="478875"/>
                      <a:pt x="449393" y="462788"/>
                      <a:pt x="454999" y="448657"/>
                    </a:cubicBezTo>
                    <a:lnTo>
                      <a:pt x="463007" y="428482"/>
                    </a:lnTo>
                    <a:lnTo>
                      <a:pt x="438092" y="363958"/>
                    </a:lnTo>
                    <a:lnTo>
                      <a:pt x="365658" y="363958"/>
                    </a:lnTo>
                    <a:lnTo>
                      <a:pt x="321522" y="478164"/>
                    </a:lnTo>
                    <a:cubicBezTo>
                      <a:pt x="319030" y="484741"/>
                      <a:pt x="311644" y="488029"/>
                      <a:pt x="305059" y="485452"/>
                    </a:cubicBezTo>
                    <a:cubicBezTo>
                      <a:pt x="298564" y="482963"/>
                      <a:pt x="295271" y="475586"/>
                      <a:pt x="297763" y="469010"/>
                    </a:cubicBezTo>
                    <a:lnTo>
                      <a:pt x="338429" y="363958"/>
                    </a:lnTo>
                    <a:lnTo>
                      <a:pt x="335136" y="363958"/>
                    </a:lnTo>
                    <a:cubicBezTo>
                      <a:pt x="325971" y="363958"/>
                      <a:pt x="318140" y="357471"/>
                      <a:pt x="316361" y="348583"/>
                    </a:cubicBezTo>
                    <a:lnTo>
                      <a:pt x="289754" y="213048"/>
                    </a:lnTo>
                    <a:lnTo>
                      <a:pt x="320810" y="173409"/>
                    </a:lnTo>
                    <a:lnTo>
                      <a:pt x="350798" y="325831"/>
                    </a:lnTo>
                    <a:lnTo>
                      <a:pt x="399294" y="325831"/>
                    </a:lnTo>
                    <a:cubicBezTo>
                      <a:pt x="392353" y="324231"/>
                      <a:pt x="385947" y="320765"/>
                      <a:pt x="380785" y="315699"/>
                    </a:cubicBezTo>
                    <a:cubicBezTo>
                      <a:pt x="373489" y="308411"/>
                      <a:pt x="369395" y="298635"/>
                      <a:pt x="369306" y="288414"/>
                    </a:cubicBezTo>
                    <a:lnTo>
                      <a:pt x="368950" y="157678"/>
                    </a:lnTo>
                    <a:cubicBezTo>
                      <a:pt x="368950" y="147368"/>
                      <a:pt x="373044" y="137503"/>
                      <a:pt x="380341" y="130215"/>
                    </a:cubicBezTo>
                    <a:cubicBezTo>
                      <a:pt x="387637" y="122928"/>
                      <a:pt x="397515" y="118928"/>
                      <a:pt x="407837" y="119017"/>
                    </a:cubicBezTo>
                    <a:lnTo>
                      <a:pt x="423854" y="119106"/>
                    </a:lnTo>
                    <a:cubicBezTo>
                      <a:pt x="432753" y="116706"/>
                      <a:pt x="490237" y="100975"/>
                      <a:pt x="498957" y="98575"/>
                    </a:cubicBezTo>
                    <a:cubicBezTo>
                      <a:pt x="507856" y="87199"/>
                      <a:pt x="559022" y="21520"/>
                      <a:pt x="566319" y="12099"/>
                    </a:cubicBezTo>
                    <a:cubicBezTo>
                      <a:pt x="570234" y="7078"/>
                      <a:pt x="575818" y="4123"/>
                      <a:pt x="581680" y="3401"/>
                    </a:cubicBezTo>
                    <a:close/>
                    <a:moveTo>
                      <a:pt x="463285" y="575"/>
                    </a:moveTo>
                    <a:cubicBezTo>
                      <a:pt x="491071" y="4842"/>
                      <a:pt x="510129" y="30796"/>
                      <a:pt x="505943" y="58527"/>
                    </a:cubicBezTo>
                    <a:cubicBezTo>
                      <a:pt x="501669" y="86437"/>
                      <a:pt x="475486" y="105280"/>
                      <a:pt x="447879" y="101103"/>
                    </a:cubicBezTo>
                    <a:cubicBezTo>
                      <a:pt x="420093" y="96836"/>
                      <a:pt x="401035" y="70882"/>
                      <a:pt x="405310" y="43151"/>
                    </a:cubicBezTo>
                    <a:cubicBezTo>
                      <a:pt x="409495" y="15419"/>
                      <a:pt x="435500" y="-3602"/>
                      <a:pt x="463285" y="575"/>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lumMod val="75000"/>
                      <a:lumOff val="25000"/>
                    </a:schemeClr>
                  </a:solidFill>
                </a:endParaRPr>
              </a:p>
            </p:txBody>
          </p:sp>
          <p:sp>
            <p:nvSpPr>
              <p:cNvPr id="42" name="student-reading_73705"/>
              <p:cNvSpPr>
                <a:spLocks noChangeAspect="1"/>
              </p:cNvSpPr>
              <p:nvPr/>
            </p:nvSpPr>
            <p:spPr bwMode="auto">
              <a:xfrm>
                <a:off x="4685682" y="4647120"/>
                <a:ext cx="533442" cy="498642"/>
              </a:xfrm>
              <a:custGeom>
                <a:avLst/>
                <a:gdLst>
                  <a:gd name="connsiteX0" fmla="*/ 397216 w 607595"/>
                  <a:gd name="connsiteY0" fmla="*/ 418311 h 567958"/>
                  <a:gd name="connsiteX1" fmla="*/ 421693 w 607595"/>
                  <a:gd name="connsiteY1" fmla="*/ 480256 h 567958"/>
                  <a:gd name="connsiteX2" fmla="*/ 432551 w 607595"/>
                  <a:gd name="connsiteY2" fmla="*/ 452172 h 567958"/>
                  <a:gd name="connsiteX3" fmla="*/ 429436 w 607595"/>
                  <a:gd name="connsiteY3" fmla="*/ 452172 h 567958"/>
                  <a:gd name="connsiteX4" fmla="*/ 411368 w 607595"/>
                  <a:gd name="connsiteY4" fmla="*/ 434219 h 567958"/>
                  <a:gd name="connsiteX5" fmla="*/ 420803 w 607595"/>
                  <a:gd name="connsiteY5" fmla="*/ 418400 h 567958"/>
                  <a:gd name="connsiteX6" fmla="*/ 210442 w 607595"/>
                  <a:gd name="connsiteY6" fmla="*/ 418311 h 567958"/>
                  <a:gd name="connsiteX7" fmla="*/ 186851 w 607595"/>
                  <a:gd name="connsiteY7" fmla="*/ 418400 h 567958"/>
                  <a:gd name="connsiteX8" fmla="*/ 196198 w 607595"/>
                  <a:gd name="connsiteY8" fmla="*/ 434219 h 567958"/>
                  <a:gd name="connsiteX9" fmla="*/ 178216 w 607595"/>
                  <a:gd name="connsiteY9" fmla="*/ 452172 h 567958"/>
                  <a:gd name="connsiteX10" fmla="*/ 175101 w 607595"/>
                  <a:gd name="connsiteY10" fmla="*/ 452172 h 567958"/>
                  <a:gd name="connsiteX11" fmla="*/ 185961 w 607595"/>
                  <a:gd name="connsiteY11" fmla="*/ 480256 h 567958"/>
                  <a:gd name="connsiteX12" fmla="*/ 486844 w 607595"/>
                  <a:gd name="connsiteY12" fmla="*/ 220836 h 567958"/>
                  <a:gd name="connsiteX13" fmla="*/ 523603 w 607595"/>
                  <a:gd name="connsiteY13" fmla="*/ 257363 h 567958"/>
                  <a:gd name="connsiteX14" fmla="*/ 523247 w 607595"/>
                  <a:gd name="connsiteY14" fmla="*/ 380807 h 567958"/>
                  <a:gd name="connsiteX15" fmla="*/ 512478 w 607595"/>
                  <a:gd name="connsiteY15" fmla="*/ 406580 h 567958"/>
                  <a:gd name="connsiteX16" fmla="*/ 494944 w 607595"/>
                  <a:gd name="connsiteY16" fmla="*/ 416178 h 567958"/>
                  <a:gd name="connsiteX17" fmla="*/ 540781 w 607595"/>
                  <a:gd name="connsiteY17" fmla="*/ 416178 h 567958"/>
                  <a:gd name="connsiteX18" fmla="*/ 571844 w 607595"/>
                  <a:gd name="connsiteY18" fmla="*/ 258340 h 567958"/>
                  <a:gd name="connsiteX19" fmla="*/ 593027 w 607595"/>
                  <a:gd name="connsiteY19" fmla="*/ 244120 h 567958"/>
                  <a:gd name="connsiteX20" fmla="*/ 607268 w 607595"/>
                  <a:gd name="connsiteY20" fmla="*/ 265272 h 567958"/>
                  <a:gd name="connsiteX21" fmla="*/ 573268 w 607595"/>
                  <a:gd name="connsiteY21" fmla="*/ 437685 h 567958"/>
                  <a:gd name="connsiteX22" fmla="*/ 555645 w 607595"/>
                  <a:gd name="connsiteY22" fmla="*/ 452172 h 567958"/>
                  <a:gd name="connsiteX23" fmla="*/ 552530 w 607595"/>
                  <a:gd name="connsiteY23" fmla="*/ 452172 h 567958"/>
                  <a:gd name="connsiteX24" fmla="*/ 590891 w 607595"/>
                  <a:gd name="connsiteY24" fmla="*/ 551532 h 567958"/>
                  <a:gd name="connsiteX25" fmla="*/ 583949 w 607595"/>
                  <a:gd name="connsiteY25" fmla="*/ 566995 h 567958"/>
                  <a:gd name="connsiteX26" fmla="*/ 568462 w 607595"/>
                  <a:gd name="connsiteY26" fmla="*/ 560152 h 567958"/>
                  <a:gd name="connsiteX27" fmla="*/ 526718 w 607595"/>
                  <a:gd name="connsiteY27" fmla="*/ 452172 h 567958"/>
                  <a:gd name="connsiteX28" fmla="*/ 458274 w 607595"/>
                  <a:gd name="connsiteY28" fmla="*/ 452172 h 567958"/>
                  <a:gd name="connsiteX29" fmla="*/ 434776 w 607595"/>
                  <a:gd name="connsiteY29" fmla="*/ 513139 h 567958"/>
                  <a:gd name="connsiteX30" fmla="*/ 442342 w 607595"/>
                  <a:gd name="connsiteY30" fmla="*/ 532246 h 567958"/>
                  <a:gd name="connsiteX31" fmla="*/ 427656 w 607595"/>
                  <a:gd name="connsiteY31" fmla="*/ 566107 h 567958"/>
                  <a:gd name="connsiteX32" fmla="*/ 393745 w 607595"/>
                  <a:gd name="connsiteY32" fmla="*/ 551443 h 567958"/>
                  <a:gd name="connsiteX33" fmla="*/ 334379 w 607595"/>
                  <a:gd name="connsiteY33" fmla="*/ 401781 h 567958"/>
                  <a:gd name="connsiteX34" fmla="*/ 337138 w 607595"/>
                  <a:gd name="connsiteY34" fmla="*/ 377430 h 567958"/>
                  <a:gd name="connsiteX35" fmla="*/ 358766 w 607595"/>
                  <a:gd name="connsiteY35" fmla="*/ 366054 h 567958"/>
                  <a:gd name="connsiteX36" fmla="*/ 439227 w 607595"/>
                  <a:gd name="connsiteY36" fmla="*/ 366321 h 567958"/>
                  <a:gd name="connsiteX37" fmla="*/ 462012 w 607595"/>
                  <a:gd name="connsiteY37" fmla="*/ 348191 h 567958"/>
                  <a:gd name="connsiteX38" fmla="*/ 482305 w 607595"/>
                  <a:gd name="connsiteY38" fmla="*/ 281003 h 567958"/>
                  <a:gd name="connsiteX39" fmla="*/ 448483 w 607595"/>
                  <a:gd name="connsiteY39" fmla="*/ 341614 h 567958"/>
                  <a:gd name="connsiteX40" fmla="*/ 429436 w 607595"/>
                  <a:gd name="connsiteY40" fmla="*/ 352812 h 567958"/>
                  <a:gd name="connsiteX41" fmla="*/ 341766 w 607595"/>
                  <a:gd name="connsiteY41" fmla="*/ 352812 h 567958"/>
                  <a:gd name="connsiteX42" fmla="*/ 319960 w 607595"/>
                  <a:gd name="connsiteY42" fmla="*/ 331038 h 567958"/>
                  <a:gd name="connsiteX43" fmla="*/ 341766 w 607595"/>
                  <a:gd name="connsiteY43" fmla="*/ 309353 h 567958"/>
                  <a:gd name="connsiteX44" fmla="*/ 416619 w 607595"/>
                  <a:gd name="connsiteY44" fmla="*/ 309353 h 567958"/>
                  <a:gd name="connsiteX45" fmla="*/ 449551 w 607595"/>
                  <a:gd name="connsiteY45" fmla="*/ 250342 h 567958"/>
                  <a:gd name="connsiteX46" fmla="*/ 417598 w 607595"/>
                  <a:gd name="connsiteY46" fmla="*/ 285891 h 567958"/>
                  <a:gd name="connsiteX47" fmla="*/ 417153 w 607595"/>
                  <a:gd name="connsiteY47" fmla="*/ 258074 h 567958"/>
                  <a:gd name="connsiteX48" fmla="*/ 453378 w 607595"/>
                  <a:gd name="connsiteY48" fmla="*/ 221014 h 567958"/>
                  <a:gd name="connsiteX49" fmla="*/ 120709 w 607595"/>
                  <a:gd name="connsiteY49" fmla="*/ 220836 h 567958"/>
                  <a:gd name="connsiteX50" fmla="*/ 154270 w 607595"/>
                  <a:gd name="connsiteY50" fmla="*/ 221014 h 567958"/>
                  <a:gd name="connsiteX51" fmla="*/ 190501 w 607595"/>
                  <a:gd name="connsiteY51" fmla="*/ 258074 h 567958"/>
                  <a:gd name="connsiteX52" fmla="*/ 190056 w 607595"/>
                  <a:gd name="connsiteY52" fmla="*/ 285891 h 567958"/>
                  <a:gd name="connsiteX53" fmla="*/ 158009 w 607595"/>
                  <a:gd name="connsiteY53" fmla="*/ 250342 h 567958"/>
                  <a:gd name="connsiteX54" fmla="*/ 190946 w 607595"/>
                  <a:gd name="connsiteY54" fmla="*/ 309353 h 567958"/>
                  <a:gd name="connsiteX55" fmla="*/ 265902 w 607595"/>
                  <a:gd name="connsiteY55" fmla="*/ 309353 h 567958"/>
                  <a:gd name="connsiteX56" fmla="*/ 287712 w 607595"/>
                  <a:gd name="connsiteY56" fmla="*/ 331038 h 567958"/>
                  <a:gd name="connsiteX57" fmla="*/ 265902 w 607595"/>
                  <a:gd name="connsiteY57" fmla="*/ 352812 h 567958"/>
                  <a:gd name="connsiteX58" fmla="*/ 178216 w 607595"/>
                  <a:gd name="connsiteY58" fmla="*/ 352812 h 567958"/>
                  <a:gd name="connsiteX59" fmla="*/ 159166 w 607595"/>
                  <a:gd name="connsiteY59" fmla="*/ 341614 h 567958"/>
                  <a:gd name="connsiteX60" fmla="*/ 125249 w 607595"/>
                  <a:gd name="connsiteY60" fmla="*/ 281003 h 567958"/>
                  <a:gd name="connsiteX61" fmla="*/ 145635 w 607595"/>
                  <a:gd name="connsiteY61" fmla="*/ 348191 h 567958"/>
                  <a:gd name="connsiteX62" fmla="*/ 167890 w 607595"/>
                  <a:gd name="connsiteY62" fmla="*/ 366232 h 567958"/>
                  <a:gd name="connsiteX63" fmla="*/ 248899 w 607595"/>
                  <a:gd name="connsiteY63" fmla="*/ 366054 h 567958"/>
                  <a:gd name="connsiteX64" fmla="*/ 248988 w 607595"/>
                  <a:gd name="connsiteY64" fmla="*/ 366054 h 567958"/>
                  <a:gd name="connsiteX65" fmla="*/ 270531 w 607595"/>
                  <a:gd name="connsiteY65" fmla="*/ 377430 h 567958"/>
                  <a:gd name="connsiteX66" fmla="*/ 273291 w 607595"/>
                  <a:gd name="connsiteY66" fmla="*/ 401781 h 567958"/>
                  <a:gd name="connsiteX67" fmla="*/ 213914 w 607595"/>
                  <a:gd name="connsiteY67" fmla="*/ 551443 h 567958"/>
                  <a:gd name="connsiteX68" fmla="*/ 179997 w 607595"/>
                  <a:gd name="connsiteY68" fmla="*/ 566107 h 567958"/>
                  <a:gd name="connsiteX69" fmla="*/ 165308 w 607595"/>
                  <a:gd name="connsiteY69" fmla="*/ 532246 h 567958"/>
                  <a:gd name="connsiteX70" fmla="*/ 172875 w 607595"/>
                  <a:gd name="connsiteY70" fmla="*/ 513139 h 567958"/>
                  <a:gd name="connsiteX71" fmla="*/ 149284 w 607595"/>
                  <a:gd name="connsiteY71" fmla="*/ 452172 h 567958"/>
                  <a:gd name="connsiteX72" fmla="*/ 80827 w 607595"/>
                  <a:gd name="connsiteY72" fmla="*/ 452172 h 567958"/>
                  <a:gd name="connsiteX73" fmla="*/ 39166 w 607595"/>
                  <a:gd name="connsiteY73" fmla="*/ 560152 h 567958"/>
                  <a:gd name="connsiteX74" fmla="*/ 23587 w 607595"/>
                  <a:gd name="connsiteY74" fmla="*/ 566995 h 567958"/>
                  <a:gd name="connsiteX75" fmla="*/ 16732 w 607595"/>
                  <a:gd name="connsiteY75" fmla="*/ 551532 h 567958"/>
                  <a:gd name="connsiteX76" fmla="*/ 55100 w 607595"/>
                  <a:gd name="connsiteY76" fmla="*/ 452172 h 567958"/>
                  <a:gd name="connsiteX77" fmla="*/ 51985 w 607595"/>
                  <a:gd name="connsiteY77" fmla="*/ 452172 h 567958"/>
                  <a:gd name="connsiteX78" fmla="*/ 34269 w 607595"/>
                  <a:gd name="connsiteY78" fmla="*/ 437685 h 567958"/>
                  <a:gd name="connsiteX79" fmla="*/ 352 w 607595"/>
                  <a:gd name="connsiteY79" fmla="*/ 265272 h 567958"/>
                  <a:gd name="connsiteX80" fmla="*/ 14596 w 607595"/>
                  <a:gd name="connsiteY80" fmla="*/ 244120 h 567958"/>
                  <a:gd name="connsiteX81" fmla="*/ 35694 w 607595"/>
                  <a:gd name="connsiteY81" fmla="*/ 258340 h 567958"/>
                  <a:gd name="connsiteX82" fmla="*/ 66851 w 607595"/>
                  <a:gd name="connsiteY82" fmla="*/ 416178 h 567958"/>
                  <a:gd name="connsiteX83" fmla="*/ 112697 w 607595"/>
                  <a:gd name="connsiteY83" fmla="*/ 416178 h 567958"/>
                  <a:gd name="connsiteX84" fmla="*/ 95160 w 607595"/>
                  <a:gd name="connsiteY84" fmla="*/ 406580 h 567958"/>
                  <a:gd name="connsiteX85" fmla="*/ 84299 w 607595"/>
                  <a:gd name="connsiteY85" fmla="*/ 380807 h 567958"/>
                  <a:gd name="connsiteX86" fmla="*/ 84032 w 607595"/>
                  <a:gd name="connsiteY86" fmla="*/ 257274 h 567958"/>
                  <a:gd name="connsiteX87" fmla="*/ 120709 w 607595"/>
                  <a:gd name="connsiteY87" fmla="*/ 220836 h 567958"/>
                  <a:gd name="connsiteX88" fmla="*/ 441756 w 607595"/>
                  <a:gd name="connsiteY88" fmla="*/ 108389 h 567958"/>
                  <a:gd name="connsiteX89" fmla="*/ 489811 w 607595"/>
                  <a:gd name="connsiteY89" fmla="*/ 156374 h 567958"/>
                  <a:gd name="connsiteX90" fmla="*/ 441756 w 607595"/>
                  <a:gd name="connsiteY90" fmla="*/ 204359 h 567958"/>
                  <a:gd name="connsiteX91" fmla="*/ 393701 w 607595"/>
                  <a:gd name="connsiteY91" fmla="*/ 156374 h 567958"/>
                  <a:gd name="connsiteX92" fmla="*/ 441756 w 607595"/>
                  <a:gd name="connsiteY92" fmla="*/ 108389 h 567958"/>
                  <a:gd name="connsiteX93" fmla="*/ 165846 w 607595"/>
                  <a:gd name="connsiteY93" fmla="*/ 108389 h 567958"/>
                  <a:gd name="connsiteX94" fmla="*/ 213901 w 607595"/>
                  <a:gd name="connsiteY94" fmla="*/ 156374 h 567958"/>
                  <a:gd name="connsiteX95" fmla="*/ 165846 w 607595"/>
                  <a:gd name="connsiteY95" fmla="*/ 204359 h 567958"/>
                  <a:gd name="connsiteX96" fmla="*/ 117791 w 607595"/>
                  <a:gd name="connsiteY96" fmla="*/ 156374 h 567958"/>
                  <a:gd name="connsiteX97" fmla="*/ 165846 w 607595"/>
                  <a:gd name="connsiteY97" fmla="*/ 108389 h 567958"/>
                  <a:gd name="connsiteX98" fmla="*/ 292227 w 607595"/>
                  <a:gd name="connsiteY98" fmla="*/ 0 h 567958"/>
                  <a:gd name="connsiteX99" fmla="*/ 378317 w 607595"/>
                  <a:gd name="connsiteY99" fmla="*/ 61832 h 567958"/>
                  <a:gd name="connsiteX100" fmla="*/ 292227 w 607595"/>
                  <a:gd name="connsiteY100" fmla="*/ 123753 h 567958"/>
                  <a:gd name="connsiteX101" fmla="*/ 265430 w 607595"/>
                  <a:gd name="connsiteY101" fmla="*/ 120644 h 567958"/>
                  <a:gd name="connsiteX102" fmla="*/ 231600 w 607595"/>
                  <a:gd name="connsiteY102" fmla="*/ 139922 h 567958"/>
                  <a:gd name="connsiteX103" fmla="*/ 224300 w 607595"/>
                  <a:gd name="connsiteY103" fmla="*/ 139122 h 567958"/>
                  <a:gd name="connsiteX104" fmla="*/ 223053 w 607595"/>
                  <a:gd name="connsiteY104" fmla="*/ 131837 h 567958"/>
                  <a:gd name="connsiteX105" fmla="*/ 234983 w 607595"/>
                  <a:gd name="connsiteY105" fmla="*/ 108117 h 567958"/>
                  <a:gd name="connsiteX106" fmla="*/ 206138 w 607595"/>
                  <a:gd name="connsiteY106" fmla="*/ 61832 h 567958"/>
                  <a:gd name="connsiteX107" fmla="*/ 292227 w 607595"/>
                  <a:gd name="connsiteY107" fmla="*/ 0 h 56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607595" h="567958">
                    <a:moveTo>
                      <a:pt x="397216" y="418311"/>
                    </a:moveTo>
                    <a:lnTo>
                      <a:pt x="421693" y="480256"/>
                    </a:lnTo>
                    <a:lnTo>
                      <a:pt x="432551" y="452172"/>
                    </a:lnTo>
                    <a:lnTo>
                      <a:pt x="429436" y="452172"/>
                    </a:lnTo>
                    <a:cubicBezTo>
                      <a:pt x="419468" y="452172"/>
                      <a:pt x="411368" y="444173"/>
                      <a:pt x="411368" y="434219"/>
                    </a:cubicBezTo>
                    <a:cubicBezTo>
                      <a:pt x="411368" y="427376"/>
                      <a:pt x="415195" y="421511"/>
                      <a:pt x="420803" y="418400"/>
                    </a:cubicBezTo>
                    <a:close/>
                    <a:moveTo>
                      <a:pt x="210442" y="418311"/>
                    </a:moveTo>
                    <a:lnTo>
                      <a:pt x="186851" y="418400"/>
                    </a:lnTo>
                    <a:cubicBezTo>
                      <a:pt x="192460" y="421511"/>
                      <a:pt x="196198" y="427376"/>
                      <a:pt x="196198" y="434219"/>
                    </a:cubicBezTo>
                    <a:cubicBezTo>
                      <a:pt x="196198" y="444173"/>
                      <a:pt x="188187" y="452172"/>
                      <a:pt x="178216" y="452172"/>
                    </a:cubicBezTo>
                    <a:lnTo>
                      <a:pt x="175101" y="452172"/>
                    </a:lnTo>
                    <a:lnTo>
                      <a:pt x="185961" y="480256"/>
                    </a:lnTo>
                    <a:close/>
                    <a:moveTo>
                      <a:pt x="486844" y="220836"/>
                    </a:moveTo>
                    <a:cubicBezTo>
                      <a:pt x="507137" y="220658"/>
                      <a:pt x="523692" y="237100"/>
                      <a:pt x="523603" y="257363"/>
                    </a:cubicBezTo>
                    <a:lnTo>
                      <a:pt x="523247" y="380807"/>
                    </a:lnTo>
                    <a:cubicBezTo>
                      <a:pt x="523247" y="390494"/>
                      <a:pt x="519331" y="399826"/>
                      <a:pt x="512478" y="406580"/>
                    </a:cubicBezTo>
                    <a:cubicBezTo>
                      <a:pt x="507582" y="411379"/>
                      <a:pt x="501530" y="414667"/>
                      <a:pt x="494944" y="416178"/>
                    </a:cubicBezTo>
                    <a:lnTo>
                      <a:pt x="540781" y="416178"/>
                    </a:lnTo>
                    <a:lnTo>
                      <a:pt x="571844" y="258340"/>
                    </a:lnTo>
                    <a:cubicBezTo>
                      <a:pt x="573802" y="248564"/>
                      <a:pt x="583237" y="242254"/>
                      <a:pt x="593027" y="244120"/>
                    </a:cubicBezTo>
                    <a:cubicBezTo>
                      <a:pt x="602818" y="246076"/>
                      <a:pt x="609137" y="255496"/>
                      <a:pt x="607268" y="265272"/>
                    </a:cubicBezTo>
                    <a:lnTo>
                      <a:pt x="573268" y="437685"/>
                    </a:lnTo>
                    <a:cubicBezTo>
                      <a:pt x="571666" y="446128"/>
                      <a:pt x="564279" y="452172"/>
                      <a:pt x="555645" y="452172"/>
                    </a:cubicBezTo>
                    <a:lnTo>
                      <a:pt x="552530" y="452172"/>
                    </a:lnTo>
                    <a:lnTo>
                      <a:pt x="590891" y="551532"/>
                    </a:lnTo>
                    <a:cubicBezTo>
                      <a:pt x="593294" y="557664"/>
                      <a:pt x="590179" y="564685"/>
                      <a:pt x="583949" y="566995"/>
                    </a:cubicBezTo>
                    <a:cubicBezTo>
                      <a:pt x="577807" y="569395"/>
                      <a:pt x="570865" y="566373"/>
                      <a:pt x="568462" y="560152"/>
                    </a:cubicBezTo>
                    <a:lnTo>
                      <a:pt x="526718" y="452172"/>
                    </a:lnTo>
                    <a:lnTo>
                      <a:pt x="458274" y="452172"/>
                    </a:lnTo>
                    <a:lnTo>
                      <a:pt x="434776" y="513139"/>
                    </a:lnTo>
                    <a:lnTo>
                      <a:pt x="442342" y="532246"/>
                    </a:lnTo>
                    <a:cubicBezTo>
                      <a:pt x="447593" y="545666"/>
                      <a:pt x="441007" y="560774"/>
                      <a:pt x="427656" y="566107"/>
                    </a:cubicBezTo>
                    <a:cubicBezTo>
                      <a:pt x="414216" y="571439"/>
                      <a:pt x="398996" y="564862"/>
                      <a:pt x="393745" y="551443"/>
                    </a:cubicBezTo>
                    <a:lnTo>
                      <a:pt x="334379" y="401781"/>
                    </a:lnTo>
                    <a:cubicBezTo>
                      <a:pt x="331175" y="393693"/>
                      <a:pt x="332243" y="384628"/>
                      <a:pt x="337138" y="377430"/>
                    </a:cubicBezTo>
                    <a:cubicBezTo>
                      <a:pt x="342033" y="370231"/>
                      <a:pt x="350222" y="365965"/>
                      <a:pt x="358766" y="366054"/>
                    </a:cubicBezTo>
                    <a:lnTo>
                      <a:pt x="439227" y="366321"/>
                    </a:lnTo>
                    <a:cubicBezTo>
                      <a:pt x="450352" y="364543"/>
                      <a:pt x="458452" y="357433"/>
                      <a:pt x="462012" y="348191"/>
                    </a:cubicBezTo>
                    <a:cubicBezTo>
                      <a:pt x="470200" y="326950"/>
                      <a:pt x="477321" y="304376"/>
                      <a:pt x="482305" y="281003"/>
                    </a:cubicBezTo>
                    <a:lnTo>
                      <a:pt x="448483" y="341614"/>
                    </a:lnTo>
                    <a:cubicBezTo>
                      <a:pt x="444567" y="348546"/>
                      <a:pt x="437357" y="352812"/>
                      <a:pt x="429436" y="352812"/>
                    </a:cubicBezTo>
                    <a:lnTo>
                      <a:pt x="341766" y="352812"/>
                    </a:lnTo>
                    <a:cubicBezTo>
                      <a:pt x="329751" y="352812"/>
                      <a:pt x="319960" y="343036"/>
                      <a:pt x="319960" y="331038"/>
                    </a:cubicBezTo>
                    <a:cubicBezTo>
                      <a:pt x="319960" y="319040"/>
                      <a:pt x="329751" y="309353"/>
                      <a:pt x="341766" y="309353"/>
                    </a:cubicBezTo>
                    <a:lnTo>
                      <a:pt x="416619" y="309353"/>
                    </a:lnTo>
                    <a:lnTo>
                      <a:pt x="449551" y="250342"/>
                    </a:lnTo>
                    <a:lnTo>
                      <a:pt x="417598" y="285891"/>
                    </a:lnTo>
                    <a:lnTo>
                      <a:pt x="417153" y="258074"/>
                    </a:lnTo>
                    <a:cubicBezTo>
                      <a:pt x="416797" y="237811"/>
                      <a:pt x="433085" y="221191"/>
                      <a:pt x="453378" y="221014"/>
                    </a:cubicBezTo>
                    <a:close/>
                    <a:moveTo>
                      <a:pt x="120709" y="220836"/>
                    </a:moveTo>
                    <a:lnTo>
                      <a:pt x="154270" y="221014"/>
                    </a:lnTo>
                    <a:cubicBezTo>
                      <a:pt x="174566" y="221191"/>
                      <a:pt x="190768" y="237811"/>
                      <a:pt x="190501" y="258074"/>
                    </a:cubicBezTo>
                    <a:lnTo>
                      <a:pt x="190056" y="285891"/>
                    </a:lnTo>
                    <a:lnTo>
                      <a:pt x="158009" y="250342"/>
                    </a:lnTo>
                    <a:lnTo>
                      <a:pt x="190946" y="309353"/>
                    </a:lnTo>
                    <a:lnTo>
                      <a:pt x="265902" y="309353"/>
                    </a:lnTo>
                    <a:cubicBezTo>
                      <a:pt x="277920" y="309353"/>
                      <a:pt x="287712" y="319040"/>
                      <a:pt x="287712" y="331038"/>
                    </a:cubicBezTo>
                    <a:cubicBezTo>
                      <a:pt x="287712" y="343036"/>
                      <a:pt x="277920" y="352812"/>
                      <a:pt x="265902" y="352812"/>
                    </a:cubicBezTo>
                    <a:lnTo>
                      <a:pt x="178216" y="352812"/>
                    </a:lnTo>
                    <a:cubicBezTo>
                      <a:pt x="170293" y="352812"/>
                      <a:pt x="162994" y="348546"/>
                      <a:pt x="159166" y="341614"/>
                    </a:cubicBezTo>
                    <a:lnTo>
                      <a:pt x="125249" y="281003"/>
                    </a:lnTo>
                    <a:lnTo>
                      <a:pt x="145635" y="348191"/>
                    </a:lnTo>
                    <a:cubicBezTo>
                      <a:pt x="149195" y="357344"/>
                      <a:pt x="157474" y="364543"/>
                      <a:pt x="167890" y="366232"/>
                    </a:cubicBezTo>
                    <a:cubicBezTo>
                      <a:pt x="168780" y="366321"/>
                      <a:pt x="163350" y="366321"/>
                      <a:pt x="248899" y="366054"/>
                    </a:cubicBezTo>
                    <a:lnTo>
                      <a:pt x="248988" y="366054"/>
                    </a:lnTo>
                    <a:cubicBezTo>
                      <a:pt x="257623" y="366054"/>
                      <a:pt x="265724" y="370320"/>
                      <a:pt x="270531" y="377430"/>
                    </a:cubicBezTo>
                    <a:cubicBezTo>
                      <a:pt x="275427" y="384628"/>
                      <a:pt x="276406" y="393693"/>
                      <a:pt x="273291" y="401781"/>
                    </a:cubicBezTo>
                    <a:lnTo>
                      <a:pt x="213914" y="551443"/>
                    </a:lnTo>
                    <a:cubicBezTo>
                      <a:pt x="208572" y="564862"/>
                      <a:pt x="193439" y="571439"/>
                      <a:pt x="179997" y="566107"/>
                    </a:cubicBezTo>
                    <a:cubicBezTo>
                      <a:pt x="166555" y="560774"/>
                      <a:pt x="159967" y="545666"/>
                      <a:pt x="165308" y="532246"/>
                    </a:cubicBezTo>
                    <a:lnTo>
                      <a:pt x="172875" y="513139"/>
                    </a:lnTo>
                    <a:lnTo>
                      <a:pt x="149284" y="452172"/>
                    </a:lnTo>
                    <a:lnTo>
                      <a:pt x="80827" y="452172"/>
                    </a:lnTo>
                    <a:lnTo>
                      <a:pt x="39166" y="560152"/>
                    </a:lnTo>
                    <a:cubicBezTo>
                      <a:pt x="36762" y="566373"/>
                      <a:pt x="29818" y="569395"/>
                      <a:pt x="23587" y="566995"/>
                    </a:cubicBezTo>
                    <a:cubicBezTo>
                      <a:pt x="17444" y="564596"/>
                      <a:pt x="14329" y="557664"/>
                      <a:pt x="16732" y="551532"/>
                    </a:cubicBezTo>
                    <a:lnTo>
                      <a:pt x="55100" y="452172"/>
                    </a:lnTo>
                    <a:lnTo>
                      <a:pt x="51985" y="452172"/>
                    </a:lnTo>
                    <a:cubicBezTo>
                      <a:pt x="43350" y="452172"/>
                      <a:pt x="35961" y="446128"/>
                      <a:pt x="34269" y="437685"/>
                    </a:cubicBezTo>
                    <a:lnTo>
                      <a:pt x="352" y="265272"/>
                    </a:lnTo>
                    <a:cubicBezTo>
                      <a:pt x="-1606" y="255496"/>
                      <a:pt x="4804" y="246076"/>
                      <a:pt x="14596" y="244120"/>
                    </a:cubicBezTo>
                    <a:cubicBezTo>
                      <a:pt x="24299" y="242254"/>
                      <a:pt x="33824" y="248564"/>
                      <a:pt x="35694" y="258340"/>
                    </a:cubicBezTo>
                    <a:lnTo>
                      <a:pt x="66851" y="416178"/>
                    </a:lnTo>
                    <a:lnTo>
                      <a:pt x="112697" y="416178"/>
                    </a:lnTo>
                    <a:cubicBezTo>
                      <a:pt x="106109" y="414667"/>
                      <a:pt x="99967" y="411379"/>
                      <a:pt x="95160" y="406580"/>
                    </a:cubicBezTo>
                    <a:cubicBezTo>
                      <a:pt x="88216" y="399826"/>
                      <a:pt x="84388" y="390494"/>
                      <a:pt x="84299" y="380807"/>
                    </a:cubicBezTo>
                    <a:lnTo>
                      <a:pt x="84032" y="257274"/>
                    </a:lnTo>
                    <a:cubicBezTo>
                      <a:pt x="83943" y="237100"/>
                      <a:pt x="100412" y="220658"/>
                      <a:pt x="120709" y="220836"/>
                    </a:cubicBezTo>
                    <a:close/>
                    <a:moveTo>
                      <a:pt x="441756" y="108389"/>
                    </a:moveTo>
                    <a:cubicBezTo>
                      <a:pt x="468296" y="108389"/>
                      <a:pt x="489811" y="129873"/>
                      <a:pt x="489811" y="156374"/>
                    </a:cubicBezTo>
                    <a:cubicBezTo>
                      <a:pt x="489811" y="182875"/>
                      <a:pt x="468296" y="204359"/>
                      <a:pt x="441756" y="204359"/>
                    </a:cubicBezTo>
                    <a:cubicBezTo>
                      <a:pt x="415216" y="204359"/>
                      <a:pt x="393701" y="182875"/>
                      <a:pt x="393701" y="156374"/>
                    </a:cubicBezTo>
                    <a:cubicBezTo>
                      <a:pt x="393701" y="129873"/>
                      <a:pt x="415216" y="108389"/>
                      <a:pt x="441756" y="108389"/>
                    </a:cubicBezTo>
                    <a:close/>
                    <a:moveTo>
                      <a:pt x="165846" y="108389"/>
                    </a:moveTo>
                    <a:cubicBezTo>
                      <a:pt x="192386" y="108389"/>
                      <a:pt x="213901" y="129873"/>
                      <a:pt x="213901" y="156374"/>
                    </a:cubicBezTo>
                    <a:cubicBezTo>
                      <a:pt x="213901" y="182875"/>
                      <a:pt x="192386" y="204359"/>
                      <a:pt x="165846" y="204359"/>
                    </a:cubicBezTo>
                    <a:cubicBezTo>
                      <a:pt x="139306" y="204359"/>
                      <a:pt x="117791" y="182875"/>
                      <a:pt x="117791" y="156374"/>
                    </a:cubicBezTo>
                    <a:cubicBezTo>
                      <a:pt x="117791" y="129873"/>
                      <a:pt x="139306" y="108389"/>
                      <a:pt x="165846" y="108389"/>
                    </a:cubicBezTo>
                    <a:close/>
                    <a:moveTo>
                      <a:pt x="292227" y="0"/>
                    </a:moveTo>
                    <a:cubicBezTo>
                      <a:pt x="339768" y="0"/>
                      <a:pt x="378317" y="27718"/>
                      <a:pt x="378317" y="61832"/>
                    </a:cubicBezTo>
                    <a:cubicBezTo>
                      <a:pt x="378317" y="96035"/>
                      <a:pt x="339768" y="123753"/>
                      <a:pt x="292227" y="123753"/>
                    </a:cubicBezTo>
                    <a:cubicBezTo>
                      <a:pt x="282880" y="123753"/>
                      <a:pt x="273888" y="122687"/>
                      <a:pt x="265430" y="120644"/>
                    </a:cubicBezTo>
                    <a:lnTo>
                      <a:pt x="231600" y="139922"/>
                    </a:lnTo>
                    <a:cubicBezTo>
                      <a:pt x="229285" y="141343"/>
                      <a:pt x="226258" y="140988"/>
                      <a:pt x="224300" y="139122"/>
                    </a:cubicBezTo>
                    <a:cubicBezTo>
                      <a:pt x="222341" y="137256"/>
                      <a:pt x="221807" y="134325"/>
                      <a:pt x="223053" y="131837"/>
                    </a:cubicBezTo>
                    <a:lnTo>
                      <a:pt x="234983" y="108117"/>
                    </a:lnTo>
                    <a:cubicBezTo>
                      <a:pt x="217266" y="96746"/>
                      <a:pt x="206138" y="80222"/>
                      <a:pt x="206138" y="61832"/>
                    </a:cubicBezTo>
                    <a:cubicBezTo>
                      <a:pt x="206138" y="27718"/>
                      <a:pt x="244687" y="0"/>
                      <a:pt x="292227"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lumMod val="75000"/>
                      <a:lumOff val="25000"/>
                    </a:schemeClr>
                  </a:solidFill>
                </a:endParaRPr>
              </a:p>
            </p:txBody>
          </p:sp>
        </p:grpSp>
        <p:sp>
          <p:nvSpPr>
            <p:cNvPr id="28" name="椭圆 27"/>
            <p:cNvSpPr/>
            <p:nvPr/>
          </p:nvSpPr>
          <p:spPr>
            <a:xfrm>
              <a:off x="5363889" y="3221014"/>
              <a:ext cx="1487044" cy="1487044"/>
            </a:xfrm>
            <a:prstGeom prst="ellipse">
              <a:avLst/>
            </a:prstGeom>
            <a:solidFill>
              <a:srgbClr val="8EB8B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lumMod val="75000"/>
                    <a:lumOff val="25000"/>
                  </a:schemeClr>
                </a:solidFill>
              </a:endParaRPr>
            </a:p>
          </p:txBody>
        </p:sp>
      </p:grpSp>
      <p:sp>
        <p:nvSpPr>
          <p:cNvPr id="2" name="页脚占位符 1"/>
          <p:cNvSpPr>
            <a:spLocks noGrp="1"/>
          </p:cNvSpPr>
          <p:nvPr>
            <p:ph type="ftr" sz="quarter" idx="11"/>
          </p:nvPr>
        </p:nvSpPr>
        <p:spPr/>
        <p:txBody>
          <a:bodyPr/>
          <a:lstStyle/>
          <a:p>
            <a:r>
              <a:rPr lang="zh-CN" altLang="en-US"/>
              <a:t>蚌埠工商学院</a:t>
            </a:r>
          </a:p>
        </p:txBody>
      </p:sp>
      <p:pic>
        <p:nvPicPr>
          <p:cNvPr id="9" name="图片 8" descr="C:\Users\Yang\Desktop\蚌埠工商学院LOGO竖标透明图层.png蚌埠工商学院LOGO竖标透明图层"/>
          <p:cNvPicPr>
            <a:picLocks noChangeAspect="1"/>
          </p:cNvPicPr>
          <p:nvPr/>
        </p:nvPicPr>
        <p:blipFill>
          <a:blip r:embed="rId10"/>
          <a:srcRect/>
          <a:stretch>
            <a:fillRect/>
          </a:stretch>
        </p:blipFill>
        <p:spPr>
          <a:xfrm>
            <a:off x="551180" y="394018"/>
            <a:ext cx="1735455" cy="1321435"/>
          </a:xfrm>
          <a:prstGeom prst="rect">
            <a:avLst/>
          </a:prstGeom>
        </p:spPr>
      </p:pic>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圆角 16"/>
          <p:cNvSpPr/>
          <p:nvPr/>
        </p:nvSpPr>
        <p:spPr>
          <a:xfrm>
            <a:off x="0" y="0"/>
            <a:ext cx="12192000" cy="6858000"/>
          </a:xfrm>
          <a:prstGeom prst="roundRect">
            <a:avLst>
              <a:gd name="adj" fmla="val 0"/>
            </a:avLst>
          </a:prstGeom>
          <a:solidFill>
            <a:srgbClr val="FFFCF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图片包含 黑暗, 鸟, 鱼, 轮子&#10;&#10;描述已自动生成"/>
          <p:cNvPicPr>
            <a:picLocks noChangeAspect="1"/>
          </p:cNvPicPr>
          <p:nvPr/>
        </p:nvPicPr>
        <p:blipFill rotWithShape="1">
          <a:blip r:embed="rId2">
            <a:extLst>
              <a:ext uri="{28A0092B-C50C-407E-A947-70E740481C1C}">
                <a14:useLocalDpi xmlns:a14="http://schemas.microsoft.com/office/drawing/2010/main" val="0"/>
              </a:ext>
            </a:extLst>
          </a:blip>
          <a:srcRect l="53378"/>
          <a:stretch>
            <a:fillRect/>
          </a:stretch>
        </p:blipFill>
        <p:spPr>
          <a:xfrm>
            <a:off x="10510903" y="4848377"/>
            <a:ext cx="3129336" cy="3768853"/>
          </a:xfrm>
          <a:prstGeom prst="rect">
            <a:avLst/>
          </a:prstGeom>
        </p:spPr>
      </p:pic>
      <p:pic>
        <p:nvPicPr>
          <p:cNvPr id="5" name="图片 4" descr="黑暗里有树&#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r="61406" b="50692"/>
          <a:stretch>
            <a:fillRect/>
          </a:stretch>
        </p:blipFill>
        <p:spPr>
          <a:xfrm>
            <a:off x="7734726" y="5154658"/>
            <a:ext cx="4705350" cy="3167421"/>
          </a:xfrm>
          <a:prstGeom prst="rect">
            <a:avLst/>
          </a:prstGeom>
        </p:spPr>
      </p:pic>
      <p:pic>
        <p:nvPicPr>
          <p:cNvPr id="8" name="图片 7" descr="黑暗中的树&#10;&#10;中度可信度描述已自动生成"/>
          <p:cNvPicPr>
            <a:picLocks noChangeAspect="1"/>
          </p:cNvPicPr>
          <p:nvPr/>
        </p:nvPicPr>
        <p:blipFill rotWithShape="1">
          <a:blip r:embed="rId4">
            <a:extLst>
              <a:ext uri="{28A0092B-C50C-407E-A947-70E740481C1C}">
                <a14:useLocalDpi xmlns:a14="http://schemas.microsoft.com/office/drawing/2010/main" val="0"/>
              </a:ext>
            </a:extLst>
          </a:blip>
          <a:srcRect r="52074"/>
          <a:stretch>
            <a:fillRect/>
          </a:stretch>
        </p:blipFill>
        <p:spPr>
          <a:xfrm>
            <a:off x="11214358" y="5330656"/>
            <a:ext cx="3214314" cy="2815427"/>
          </a:xfrm>
          <a:prstGeom prst="rect">
            <a:avLst/>
          </a:prstGeom>
        </p:spPr>
      </p:pic>
      <p:pic>
        <p:nvPicPr>
          <p:cNvPr id="16" name="图片 15" descr="图片包含 黑暗, 烟, 蛋糕&#10;&#10;描述已自动生成"/>
          <p:cNvPicPr>
            <a:picLocks noChangeAspect="1"/>
          </p:cNvPicPr>
          <p:nvPr/>
        </p:nvPicPr>
        <p:blipFill rotWithShape="1">
          <a:blip r:embed="rId5">
            <a:extLst>
              <a:ext uri="{28A0092B-C50C-407E-A947-70E740481C1C}">
                <a14:useLocalDpi xmlns:a14="http://schemas.microsoft.com/office/drawing/2010/main" val="0"/>
              </a:ext>
            </a:extLst>
          </a:blip>
          <a:srcRect l="52651"/>
          <a:stretch>
            <a:fillRect/>
          </a:stretch>
        </p:blipFill>
        <p:spPr>
          <a:xfrm rot="11700000">
            <a:off x="-441884" y="-1412856"/>
            <a:ext cx="2622551" cy="2825712"/>
          </a:xfrm>
          <a:prstGeom prst="rect">
            <a:avLst/>
          </a:prstGeom>
        </p:spPr>
      </p:pic>
      <p:pic>
        <p:nvPicPr>
          <p:cNvPr id="32" name="图片 31" descr="卡通人物&#10;&#10;低可信度描述已自动生成"/>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l="1852" t="29511" r="66759" b="36970"/>
          <a:stretch>
            <a:fillRect/>
          </a:stretch>
        </p:blipFill>
        <p:spPr>
          <a:xfrm rot="17100000">
            <a:off x="10214294" y="5820225"/>
            <a:ext cx="1943677" cy="2075548"/>
          </a:xfrm>
          <a:custGeom>
            <a:avLst/>
            <a:gdLst>
              <a:gd name="connsiteX0" fmla="*/ 1612900 w 2152650"/>
              <a:gd name="connsiteY0" fmla="*/ 0 h 2298700"/>
              <a:gd name="connsiteX1" fmla="*/ 2152650 w 2152650"/>
              <a:gd name="connsiteY1" fmla="*/ 12700 h 2298700"/>
              <a:gd name="connsiteX2" fmla="*/ 2120900 w 2152650"/>
              <a:gd name="connsiteY2" fmla="*/ 419100 h 2298700"/>
              <a:gd name="connsiteX3" fmla="*/ 2082800 w 2152650"/>
              <a:gd name="connsiteY3" fmla="*/ 787400 h 2298700"/>
              <a:gd name="connsiteX4" fmla="*/ 1974850 w 2152650"/>
              <a:gd name="connsiteY4" fmla="*/ 1270000 h 2298700"/>
              <a:gd name="connsiteX5" fmla="*/ 1879600 w 2152650"/>
              <a:gd name="connsiteY5" fmla="*/ 1581150 h 2298700"/>
              <a:gd name="connsiteX6" fmla="*/ 1574800 w 2152650"/>
              <a:gd name="connsiteY6" fmla="*/ 1860550 h 2298700"/>
              <a:gd name="connsiteX7" fmla="*/ 533400 w 2152650"/>
              <a:gd name="connsiteY7" fmla="*/ 2298700 h 2298700"/>
              <a:gd name="connsiteX8" fmla="*/ 0 w 2152650"/>
              <a:gd name="connsiteY8" fmla="*/ 2184400 h 2298700"/>
              <a:gd name="connsiteX9" fmla="*/ 336550 w 2152650"/>
              <a:gd name="connsiteY9" fmla="*/ 1511300 h 2298700"/>
              <a:gd name="connsiteX10" fmla="*/ 444500 w 2152650"/>
              <a:gd name="connsiteY10" fmla="*/ 1263650 h 2298700"/>
              <a:gd name="connsiteX11" fmla="*/ 603250 w 2152650"/>
              <a:gd name="connsiteY11" fmla="*/ 558800 h 2298700"/>
              <a:gd name="connsiteX12" fmla="*/ 1111250 w 2152650"/>
              <a:gd name="connsiteY12" fmla="*/ 19685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650" h="2298700">
                <a:moveTo>
                  <a:pt x="1612900" y="0"/>
                </a:moveTo>
                <a:lnTo>
                  <a:pt x="2152650" y="12700"/>
                </a:lnTo>
                <a:lnTo>
                  <a:pt x="2120900" y="419100"/>
                </a:lnTo>
                <a:lnTo>
                  <a:pt x="2082800" y="787400"/>
                </a:lnTo>
                <a:lnTo>
                  <a:pt x="1974850" y="1270000"/>
                </a:lnTo>
                <a:lnTo>
                  <a:pt x="1879600" y="1581150"/>
                </a:lnTo>
                <a:lnTo>
                  <a:pt x="1574800" y="1860550"/>
                </a:lnTo>
                <a:lnTo>
                  <a:pt x="533400" y="2298700"/>
                </a:lnTo>
                <a:lnTo>
                  <a:pt x="0" y="2184400"/>
                </a:lnTo>
                <a:lnTo>
                  <a:pt x="336550" y="1511300"/>
                </a:lnTo>
                <a:cubicBezTo>
                  <a:pt x="405141" y="1385549"/>
                  <a:pt x="364952" y="1466135"/>
                  <a:pt x="444500" y="1263650"/>
                </a:cubicBezTo>
                <a:lnTo>
                  <a:pt x="603250" y="558800"/>
                </a:lnTo>
                <a:lnTo>
                  <a:pt x="1111250" y="196850"/>
                </a:lnTo>
                <a:close/>
              </a:path>
            </a:pathLst>
          </a:custGeom>
        </p:spPr>
      </p:pic>
      <p:pic>
        <p:nvPicPr>
          <p:cNvPr id="7" name="图片 6" descr="黑暗中的树&#10;&#10;中度可信度描述已自动生成"/>
          <p:cNvPicPr>
            <a:picLocks noChangeAspect="1"/>
          </p:cNvPicPr>
          <p:nvPr/>
        </p:nvPicPr>
        <p:blipFill rotWithShape="1">
          <a:blip r:embed="rId4">
            <a:extLst>
              <a:ext uri="{28A0092B-C50C-407E-A947-70E740481C1C}">
                <a14:useLocalDpi xmlns:a14="http://schemas.microsoft.com/office/drawing/2010/main" val="0"/>
              </a:ext>
            </a:extLst>
          </a:blip>
          <a:srcRect l="55972"/>
          <a:stretch>
            <a:fillRect/>
          </a:stretch>
        </p:blipFill>
        <p:spPr>
          <a:xfrm>
            <a:off x="-2039203" y="-105354"/>
            <a:ext cx="2997202" cy="2857656"/>
          </a:xfrm>
          <a:prstGeom prst="rect">
            <a:avLst/>
          </a:prstGeom>
        </p:spPr>
      </p:pic>
      <p:pic>
        <p:nvPicPr>
          <p:cNvPr id="4" name="图片 3" descr="黑暗里有树&#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61663" t="57296" r="-257" b="92"/>
          <a:stretch>
            <a:fillRect/>
          </a:stretch>
        </p:blipFill>
        <p:spPr>
          <a:xfrm rot="900000">
            <a:off x="-1102150" y="-1196947"/>
            <a:ext cx="4705350" cy="2737268"/>
          </a:xfrm>
          <a:prstGeom prst="rect">
            <a:avLst/>
          </a:prstGeom>
        </p:spPr>
      </p:pic>
      <p:pic>
        <p:nvPicPr>
          <p:cNvPr id="34" name="图片 33" descr="卡通人物&#10;&#10;低可信度描述已自动生成"/>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l="1852" t="29511" r="66759" b="36970"/>
          <a:stretch>
            <a:fillRect/>
          </a:stretch>
        </p:blipFill>
        <p:spPr>
          <a:xfrm rot="5400000">
            <a:off x="46538" y="-1013726"/>
            <a:ext cx="1371890" cy="1464967"/>
          </a:xfrm>
          <a:custGeom>
            <a:avLst/>
            <a:gdLst>
              <a:gd name="connsiteX0" fmla="*/ 1612900 w 2152650"/>
              <a:gd name="connsiteY0" fmla="*/ 0 h 2298700"/>
              <a:gd name="connsiteX1" fmla="*/ 2152650 w 2152650"/>
              <a:gd name="connsiteY1" fmla="*/ 12700 h 2298700"/>
              <a:gd name="connsiteX2" fmla="*/ 2120900 w 2152650"/>
              <a:gd name="connsiteY2" fmla="*/ 419100 h 2298700"/>
              <a:gd name="connsiteX3" fmla="*/ 2082800 w 2152650"/>
              <a:gd name="connsiteY3" fmla="*/ 787400 h 2298700"/>
              <a:gd name="connsiteX4" fmla="*/ 1974850 w 2152650"/>
              <a:gd name="connsiteY4" fmla="*/ 1270000 h 2298700"/>
              <a:gd name="connsiteX5" fmla="*/ 1879600 w 2152650"/>
              <a:gd name="connsiteY5" fmla="*/ 1581150 h 2298700"/>
              <a:gd name="connsiteX6" fmla="*/ 1574800 w 2152650"/>
              <a:gd name="connsiteY6" fmla="*/ 1860550 h 2298700"/>
              <a:gd name="connsiteX7" fmla="*/ 533400 w 2152650"/>
              <a:gd name="connsiteY7" fmla="*/ 2298700 h 2298700"/>
              <a:gd name="connsiteX8" fmla="*/ 0 w 2152650"/>
              <a:gd name="connsiteY8" fmla="*/ 2184400 h 2298700"/>
              <a:gd name="connsiteX9" fmla="*/ 336550 w 2152650"/>
              <a:gd name="connsiteY9" fmla="*/ 1511300 h 2298700"/>
              <a:gd name="connsiteX10" fmla="*/ 444500 w 2152650"/>
              <a:gd name="connsiteY10" fmla="*/ 1263650 h 2298700"/>
              <a:gd name="connsiteX11" fmla="*/ 603250 w 2152650"/>
              <a:gd name="connsiteY11" fmla="*/ 558800 h 2298700"/>
              <a:gd name="connsiteX12" fmla="*/ 1111250 w 2152650"/>
              <a:gd name="connsiteY12" fmla="*/ 19685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650" h="2298700">
                <a:moveTo>
                  <a:pt x="1612900" y="0"/>
                </a:moveTo>
                <a:lnTo>
                  <a:pt x="2152650" y="12700"/>
                </a:lnTo>
                <a:lnTo>
                  <a:pt x="2120900" y="419100"/>
                </a:lnTo>
                <a:lnTo>
                  <a:pt x="2082800" y="787400"/>
                </a:lnTo>
                <a:lnTo>
                  <a:pt x="1974850" y="1270000"/>
                </a:lnTo>
                <a:lnTo>
                  <a:pt x="1879600" y="1581150"/>
                </a:lnTo>
                <a:lnTo>
                  <a:pt x="1574800" y="1860550"/>
                </a:lnTo>
                <a:lnTo>
                  <a:pt x="533400" y="2298700"/>
                </a:lnTo>
                <a:lnTo>
                  <a:pt x="0" y="2184400"/>
                </a:lnTo>
                <a:lnTo>
                  <a:pt x="336550" y="1511300"/>
                </a:lnTo>
                <a:cubicBezTo>
                  <a:pt x="405141" y="1385549"/>
                  <a:pt x="364952" y="1466135"/>
                  <a:pt x="444500" y="1263650"/>
                </a:cubicBezTo>
                <a:lnTo>
                  <a:pt x="603250" y="558800"/>
                </a:lnTo>
                <a:lnTo>
                  <a:pt x="1111250" y="196850"/>
                </a:lnTo>
                <a:close/>
              </a:path>
            </a:pathLst>
          </a:custGeom>
        </p:spPr>
      </p:pic>
      <p:sp>
        <p:nvSpPr>
          <p:cNvPr id="14" name="文本框 13"/>
          <p:cNvSpPr txBox="1"/>
          <p:nvPr/>
        </p:nvSpPr>
        <p:spPr>
          <a:xfrm>
            <a:off x="4798374" y="111425"/>
            <a:ext cx="2595251" cy="521970"/>
          </a:xfrm>
          <a:prstGeom prst="rect">
            <a:avLst/>
          </a:prstGeom>
          <a:noFill/>
        </p:spPr>
        <p:txBody>
          <a:bodyPr wrap="square" rtlCol="0">
            <a:spAutoFit/>
          </a:bodyPr>
          <a:lstStyle/>
          <a:p>
            <a:pPr algn="dist"/>
            <a:r>
              <a:rPr lang="zh-CN" altLang="en-US" sz="2800" dirty="0">
                <a:solidFill>
                  <a:schemeClr val="tx1">
                    <a:lumMod val="75000"/>
                    <a:lumOff val="25000"/>
                  </a:schemeClr>
                </a:solidFill>
                <a:latin typeface="汉仪润圆-55W" panose="00020600040101010101" pitchFamily="18" charset="-122"/>
                <a:ea typeface="汉仪润圆-55W" panose="00020600040101010101" pitchFamily="18" charset="-122"/>
              </a:rPr>
              <a:t>如何预防火灾</a:t>
            </a:r>
          </a:p>
        </p:txBody>
      </p:sp>
      <p:sp>
        <p:nvSpPr>
          <p:cNvPr id="12" name="椭圆 11"/>
          <p:cNvSpPr/>
          <p:nvPr/>
        </p:nvSpPr>
        <p:spPr>
          <a:xfrm>
            <a:off x="1990437" y="1508573"/>
            <a:ext cx="1414233" cy="1414233"/>
          </a:xfrm>
          <a:prstGeom prst="ellipse">
            <a:avLst/>
          </a:prstGeom>
          <a:solidFill>
            <a:srgbClr val="8E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13" name="椭圆 12"/>
          <p:cNvSpPr/>
          <p:nvPr/>
        </p:nvSpPr>
        <p:spPr>
          <a:xfrm>
            <a:off x="2260076" y="1784882"/>
            <a:ext cx="874955" cy="874955"/>
          </a:xfrm>
          <a:prstGeom prst="ellipse">
            <a:avLst/>
          </a:prstGeom>
          <a:solidFill>
            <a:srgbClr val="FFF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5" name="heart-flag-of-china_33080"/>
          <p:cNvSpPr>
            <a:spLocks noChangeAspect="1"/>
          </p:cNvSpPr>
          <p:nvPr/>
        </p:nvSpPr>
        <p:spPr bwMode="auto">
          <a:xfrm>
            <a:off x="2480467" y="2024026"/>
            <a:ext cx="426998" cy="408723"/>
          </a:xfrm>
          <a:custGeom>
            <a:avLst/>
            <a:gdLst>
              <a:gd name="connsiteX0" fmla="*/ 37204 w 608415"/>
              <a:gd name="connsiteY0" fmla="*/ 154115 h 582377"/>
              <a:gd name="connsiteX1" fmla="*/ 185044 w 608415"/>
              <a:gd name="connsiteY1" fmla="*/ 154115 h 582377"/>
              <a:gd name="connsiteX2" fmla="*/ 225753 w 608415"/>
              <a:gd name="connsiteY2" fmla="*/ 173761 h 582377"/>
              <a:gd name="connsiteX3" fmla="*/ 265489 w 608415"/>
              <a:gd name="connsiteY3" fmla="*/ 223847 h 582377"/>
              <a:gd name="connsiteX4" fmla="*/ 273865 w 608415"/>
              <a:gd name="connsiteY4" fmla="*/ 234399 h 582377"/>
              <a:gd name="connsiteX5" fmla="*/ 333225 w 608415"/>
              <a:gd name="connsiteY5" fmla="*/ 234448 h 582377"/>
              <a:gd name="connsiteX6" fmla="*/ 349440 w 608415"/>
              <a:gd name="connsiteY6" fmla="*/ 250689 h 582377"/>
              <a:gd name="connsiteX7" fmla="*/ 349440 w 608415"/>
              <a:gd name="connsiteY7" fmla="*/ 263576 h 582377"/>
              <a:gd name="connsiteX8" fmla="*/ 333225 w 608415"/>
              <a:gd name="connsiteY8" fmla="*/ 279768 h 582377"/>
              <a:gd name="connsiteX9" fmla="*/ 262957 w 608415"/>
              <a:gd name="connsiteY9" fmla="*/ 279768 h 582377"/>
              <a:gd name="connsiteX10" fmla="*/ 245183 w 608415"/>
              <a:gd name="connsiteY10" fmla="*/ 271161 h 582377"/>
              <a:gd name="connsiteX11" fmla="*/ 215576 w 608415"/>
              <a:gd name="connsiteY11" fmla="*/ 233183 h 582377"/>
              <a:gd name="connsiteX12" fmla="*/ 209197 w 608415"/>
              <a:gd name="connsiteY12" fmla="*/ 230071 h 582377"/>
              <a:gd name="connsiteX13" fmla="*/ 207200 w 608415"/>
              <a:gd name="connsiteY13" fmla="*/ 230071 h 582377"/>
              <a:gd name="connsiteX14" fmla="*/ 199117 w 608415"/>
              <a:gd name="connsiteY14" fmla="*/ 238095 h 582377"/>
              <a:gd name="connsiteX15" fmla="*/ 198873 w 608415"/>
              <a:gd name="connsiteY15" fmla="*/ 566184 h 582377"/>
              <a:gd name="connsiteX16" fmla="*/ 182658 w 608415"/>
              <a:gd name="connsiteY16" fmla="*/ 582377 h 582377"/>
              <a:gd name="connsiteX17" fmla="*/ 155388 w 608415"/>
              <a:gd name="connsiteY17" fmla="*/ 582377 h 582377"/>
              <a:gd name="connsiteX18" fmla="*/ 139124 w 608415"/>
              <a:gd name="connsiteY18" fmla="*/ 566184 h 582377"/>
              <a:gd name="connsiteX19" fmla="*/ 139124 w 608415"/>
              <a:gd name="connsiteY19" fmla="*/ 430270 h 582377"/>
              <a:gd name="connsiteX20" fmla="*/ 130456 w 608415"/>
              <a:gd name="connsiteY20" fmla="*/ 421566 h 582377"/>
              <a:gd name="connsiteX21" fmla="*/ 121739 w 608415"/>
              <a:gd name="connsiteY21" fmla="*/ 430270 h 582377"/>
              <a:gd name="connsiteX22" fmla="*/ 121739 w 608415"/>
              <a:gd name="connsiteY22" fmla="*/ 565503 h 582377"/>
              <a:gd name="connsiteX23" fmla="*/ 104842 w 608415"/>
              <a:gd name="connsiteY23" fmla="*/ 582377 h 582377"/>
              <a:gd name="connsiteX24" fmla="*/ 78157 w 608415"/>
              <a:gd name="connsiteY24" fmla="*/ 582377 h 582377"/>
              <a:gd name="connsiteX25" fmla="*/ 61941 w 608415"/>
              <a:gd name="connsiteY25" fmla="*/ 566184 h 582377"/>
              <a:gd name="connsiteX26" fmla="*/ 61795 w 608415"/>
              <a:gd name="connsiteY26" fmla="*/ 238095 h 582377"/>
              <a:gd name="connsiteX27" fmla="*/ 53760 w 608415"/>
              <a:gd name="connsiteY27" fmla="*/ 230071 h 582377"/>
              <a:gd name="connsiteX28" fmla="*/ 45725 w 608415"/>
              <a:gd name="connsiteY28" fmla="*/ 238095 h 582377"/>
              <a:gd name="connsiteX29" fmla="*/ 45725 w 608415"/>
              <a:gd name="connsiteY29" fmla="*/ 364283 h 582377"/>
              <a:gd name="connsiteX30" fmla="*/ 29461 w 608415"/>
              <a:gd name="connsiteY30" fmla="*/ 380476 h 582377"/>
              <a:gd name="connsiteX31" fmla="*/ 16216 w 608415"/>
              <a:gd name="connsiteY31" fmla="*/ 380476 h 582377"/>
              <a:gd name="connsiteX32" fmla="*/ 0 w 608415"/>
              <a:gd name="connsiteY32" fmla="*/ 364283 h 582377"/>
              <a:gd name="connsiteX33" fmla="*/ 0 w 608415"/>
              <a:gd name="connsiteY33" fmla="*/ 191267 h 582377"/>
              <a:gd name="connsiteX34" fmla="*/ 37204 w 608415"/>
              <a:gd name="connsiteY34" fmla="*/ 154115 h 582377"/>
              <a:gd name="connsiteX35" fmla="*/ 281805 w 608415"/>
              <a:gd name="connsiteY35" fmla="*/ 51936 h 582377"/>
              <a:gd name="connsiteX36" fmla="*/ 592197 w 608415"/>
              <a:gd name="connsiteY36" fmla="*/ 51936 h 582377"/>
              <a:gd name="connsiteX37" fmla="*/ 608415 w 608415"/>
              <a:gd name="connsiteY37" fmla="*/ 68179 h 582377"/>
              <a:gd name="connsiteX38" fmla="*/ 608415 w 608415"/>
              <a:gd name="connsiteY38" fmla="*/ 273407 h 582377"/>
              <a:gd name="connsiteX39" fmla="*/ 592197 w 608415"/>
              <a:gd name="connsiteY39" fmla="*/ 289601 h 582377"/>
              <a:gd name="connsiteX40" fmla="*/ 347848 w 608415"/>
              <a:gd name="connsiteY40" fmla="*/ 289601 h 582377"/>
              <a:gd name="connsiteX41" fmla="*/ 368937 w 608415"/>
              <a:gd name="connsiteY41" fmla="*/ 257066 h 582377"/>
              <a:gd name="connsiteX42" fmla="*/ 362167 w 608415"/>
              <a:gd name="connsiteY42" fmla="*/ 236252 h 582377"/>
              <a:gd name="connsiteX43" fmla="*/ 424460 w 608415"/>
              <a:gd name="connsiteY43" fmla="*/ 159997 h 582377"/>
              <a:gd name="connsiteX44" fmla="*/ 423047 w 608415"/>
              <a:gd name="connsiteY44" fmla="*/ 144142 h 582377"/>
              <a:gd name="connsiteX45" fmla="*/ 406683 w 608415"/>
              <a:gd name="connsiteY45" fmla="*/ 145844 h 582377"/>
              <a:gd name="connsiteX46" fmla="*/ 343660 w 608415"/>
              <a:gd name="connsiteY46" fmla="*/ 222927 h 582377"/>
              <a:gd name="connsiteX47" fmla="*/ 333140 w 608415"/>
              <a:gd name="connsiteY47" fmla="*/ 221370 h 582377"/>
              <a:gd name="connsiteX48" fmla="*/ 333140 w 608415"/>
              <a:gd name="connsiteY48" fmla="*/ 221468 h 582377"/>
              <a:gd name="connsiteX49" fmla="*/ 280247 w 608415"/>
              <a:gd name="connsiteY49" fmla="*/ 221468 h 582377"/>
              <a:gd name="connsiteX50" fmla="*/ 265538 w 608415"/>
              <a:gd name="connsiteY50" fmla="*/ 202890 h 582377"/>
              <a:gd name="connsiteX51" fmla="*/ 265538 w 608415"/>
              <a:gd name="connsiteY51" fmla="*/ 68179 h 582377"/>
              <a:gd name="connsiteX52" fmla="*/ 281805 w 608415"/>
              <a:gd name="connsiteY52" fmla="*/ 51936 h 582377"/>
              <a:gd name="connsiteX53" fmla="*/ 130688 w 608415"/>
              <a:gd name="connsiteY53" fmla="*/ 0 h 582377"/>
              <a:gd name="connsiteX54" fmla="*/ 197161 w 608415"/>
              <a:gd name="connsiteY54" fmla="*/ 66402 h 582377"/>
              <a:gd name="connsiteX55" fmla="*/ 130688 w 608415"/>
              <a:gd name="connsiteY55" fmla="*/ 132804 h 582377"/>
              <a:gd name="connsiteX56" fmla="*/ 64215 w 608415"/>
              <a:gd name="connsiteY56" fmla="*/ 66402 h 582377"/>
              <a:gd name="connsiteX57" fmla="*/ 130688 w 608415"/>
              <a:gd name="connsiteY57" fmla="*/ 0 h 58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8415" h="582377">
                <a:moveTo>
                  <a:pt x="37204" y="154115"/>
                </a:moveTo>
                <a:lnTo>
                  <a:pt x="185044" y="154115"/>
                </a:lnTo>
                <a:cubicBezTo>
                  <a:pt x="200870" y="154115"/>
                  <a:pt x="215868" y="161409"/>
                  <a:pt x="225753" y="173761"/>
                </a:cubicBezTo>
                <a:lnTo>
                  <a:pt x="265489" y="223847"/>
                </a:lnTo>
                <a:lnTo>
                  <a:pt x="273865" y="234399"/>
                </a:lnTo>
                <a:cubicBezTo>
                  <a:pt x="273865" y="234399"/>
                  <a:pt x="311506" y="234399"/>
                  <a:pt x="333225" y="234448"/>
                </a:cubicBezTo>
                <a:cubicBezTo>
                  <a:pt x="342185" y="234448"/>
                  <a:pt x="349440" y="241742"/>
                  <a:pt x="349440" y="250689"/>
                </a:cubicBezTo>
                <a:lnTo>
                  <a:pt x="349440" y="263576"/>
                </a:lnTo>
                <a:cubicBezTo>
                  <a:pt x="349440" y="272523"/>
                  <a:pt x="342185" y="279768"/>
                  <a:pt x="333225" y="279768"/>
                </a:cubicBezTo>
                <a:lnTo>
                  <a:pt x="262957" y="279768"/>
                </a:lnTo>
                <a:cubicBezTo>
                  <a:pt x="255993" y="279768"/>
                  <a:pt x="249468" y="276608"/>
                  <a:pt x="245183" y="271161"/>
                </a:cubicBezTo>
                <a:lnTo>
                  <a:pt x="215576" y="233183"/>
                </a:lnTo>
                <a:cubicBezTo>
                  <a:pt x="214066" y="231238"/>
                  <a:pt x="211680" y="230071"/>
                  <a:pt x="209197" y="230071"/>
                </a:cubicBezTo>
                <a:lnTo>
                  <a:pt x="207200" y="230071"/>
                </a:lnTo>
                <a:cubicBezTo>
                  <a:pt x="202769" y="230071"/>
                  <a:pt x="199117" y="233621"/>
                  <a:pt x="199117" y="238095"/>
                </a:cubicBezTo>
                <a:lnTo>
                  <a:pt x="198873" y="566184"/>
                </a:lnTo>
                <a:cubicBezTo>
                  <a:pt x="198873" y="575132"/>
                  <a:pt x="191618" y="582377"/>
                  <a:pt x="182658" y="582377"/>
                </a:cubicBezTo>
                <a:lnTo>
                  <a:pt x="155388" y="582377"/>
                </a:lnTo>
                <a:cubicBezTo>
                  <a:pt x="146428" y="582377"/>
                  <a:pt x="139124" y="575132"/>
                  <a:pt x="139124" y="566184"/>
                </a:cubicBezTo>
                <a:lnTo>
                  <a:pt x="139124" y="430270"/>
                </a:lnTo>
                <a:cubicBezTo>
                  <a:pt x="139124" y="425456"/>
                  <a:pt x="135228" y="421566"/>
                  <a:pt x="130456" y="421566"/>
                </a:cubicBezTo>
                <a:cubicBezTo>
                  <a:pt x="125635" y="421566"/>
                  <a:pt x="121739" y="425456"/>
                  <a:pt x="121739" y="430270"/>
                </a:cubicBezTo>
                <a:lnTo>
                  <a:pt x="121739" y="565503"/>
                </a:lnTo>
                <a:cubicBezTo>
                  <a:pt x="121739" y="574791"/>
                  <a:pt x="114143" y="582377"/>
                  <a:pt x="104842" y="582377"/>
                </a:cubicBezTo>
                <a:lnTo>
                  <a:pt x="78157" y="582377"/>
                </a:lnTo>
                <a:cubicBezTo>
                  <a:pt x="69197" y="582377"/>
                  <a:pt x="61941" y="575132"/>
                  <a:pt x="61941" y="566184"/>
                </a:cubicBezTo>
                <a:lnTo>
                  <a:pt x="61795" y="238095"/>
                </a:lnTo>
                <a:cubicBezTo>
                  <a:pt x="61795" y="233670"/>
                  <a:pt x="58240" y="230071"/>
                  <a:pt x="53760" y="230071"/>
                </a:cubicBezTo>
                <a:cubicBezTo>
                  <a:pt x="49329" y="230071"/>
                  <a:pt x="45725" y="233621"/>
                  <a:pt x="45725" y="238095"/>
                </a:cubicBezTo>
                <a:lnTo>
                  <a:pt x="45725" y="364283"/>
                </a:lnTo>
                <a:cubicBezTo>
                  <a:pt x="45725" y="373230"/>
                  <a:pt x="38421" y="380476"/>
                  <a:pt x="29461" y="380476"/>
                </a:cubicBezTo>
                <a:lnTo>
                  <a:pt x="16216" y="380476"/>
                </a:lnTo>
                <a:cubicBezTo>
                  <a:pt x="7256" y="380476"/>
                  <a:pt x="0" y="373230"/>
                  <a:pt x="0" y="364283"/>
                </a:cubicBezTo>
                <a:lnTo>
                  <a:pt x="0" y="191267"/>
                </a:lnTo>
                <a:cubicBezTo>
                  <a:pt x="0" y="170746"/>
                  <a:pt x="16703" y="154115"/>
                  <a:pt x="37204" y="154115"/>
                </a:cubicBezTo>
                <a:close/>
                <a:moveTo>
                  <a:pt x="281805" y="51936"/>
                </a:moveTo>
                <a:lnTo>
                  <a:pt x="592197" y="51936"/>
                </a:lnTo>
                <a:cubicBezTo>
                  <a:pt x="601158" y="51936"/>
                  <a:pt x="608415" y="59231"/>
                  <a:pt x="608415" y="68179"/>
                </a:cubicBezTo>
                <a:lnTo>
                  <a:pt x="608415" y="273407"/>
                </a:lnTo>
                <a:cubicBezTo>
                  <a:pt x="608415" y="282355"/>
                  <a:pt x="601158" y="289601"/>
                  <a:pt x="592197" y="289601"/>
                </a:cubicBezTo>
                <a:lnTo>
                  <a:pt x="347848" y="289601"/>
                </a:lnTo>
                <a:cubicBezTo>
                  <a:pt x="360219" y="284008"/>
                  <a:pt x="368937" y="271510"/>
                  <a:pt x="368937" y="257066"/>
                </a:cubicBezTo>
                <a:cubicBezTo>
                  <a:pt x="368937" y="249285"/>
                  <a:pt x="366404" y="242088"/>
                  <a:pt x="362167" y="236252"/>
                </a:cubicBezTo>
                <a:lnTo>
                  <a:pt x="424460" y="159997"/>
                </a:lnTo>
                <a:cubicBezTo>
                  <a:pt x="428405" y="155182"/>
                  <a:pt x="427772" y="148130"/>
                  <a:pt x="423047" y="144142"/>
                </a:cubicBezTo>
                <a:cubicBezTo>
                  <a:pt x="418177" y="140009"/>
                  <a:pt x="410677" y="140933"/>
                  <a:pt x="406683" y="145844"/>
                </a:cubicBezTo>
                <a:lnTo>
                  <a:pt x="343660" y="222927"/>
                </a:lnTo>
                <a:cubicBezTo>
                  <a:pt x="340299" y="221954"/>
                  <a:pt x="336792" y="221370"/>
                  <a:pt x="333140" y="221370"/>
                </a:cubicBezTo>
                <a:lnTo>
                  <a:pt x="333140" y="221468"/>
                </a:lnTo>
                <a:lnTo>
                  <a:pt x="280247" y="221468"/>
                </a:lnTo>
                <a:lnTo>
                  <a:pt x="265538" y="202890"/>
                </a:lnTo>
                <a:lnTo>
                  <a:pt x="265538" y="68179"/>
                </a:lnTo>
                <a:cubicBezTo>
                  <a:pt x="265538" y="59231"/>
                  <a:pt x="272844" y="51936"/>
                  <a:pt x="281805" y="51936"/>
                </a:cubicBezTo>
                <a:close/>
                <a:moveTo>
                  <a:pt x="130688" y="0"/>
                </a:moveTo>
                <a:cubicBezTo>
                  <a:pt x="167400" y="0"/>
                  <a:pt x="197161" y="29729"/>
                  <a:pt x="197161" y="66402"/>
                </a:cubicBezTo>
                <a:cubicBezTo>
                  <a:pt x="197161" y="103075"/>
                  <a:pt x="167400" y="132804"/>
                  <a:pt x="130688" y="132804"/>
                </a:cubicBezTo>
                <a:cubicBezTo>
                  <a:pt x="93976" y="132804"/>
                  <a:pt x="64215" y="103075"/>
                  <a:pt x="64215" y="66402"/>
                </a:cubicBezTo>
                <a:cubicBezTo>
                  <a:pt x="64215" y="29729"/>
                  <a:pt x="93976" y="0"/>
                  <a:pt x="130688" y="0"/>
                </a:cubicBezTo>
                <a:close/>
              </a:path>
            </a:pathLst>
          </a:custGeom>
          <a:solidFill>
            <a:srgbClr val="8EB8B4"/>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 name="椭圆 17"/>
          <p:cNvSpPr/>
          <p:nvPr/>
        </p:nvSpPr>
        <p:spPr>
          <a:xfrm>
            <a:off x="5392459" y="1501201"/>
            <a:ext cx="1414233" cy="1414233"/>
          </a:xfrm>
          <a:prstGeom prst="ellipse">
            <a:avLst/>
          </a:prstGeom>
          <a:solidFill>
            <a:srgbClr val="8E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19" name="椭圆 18"/>
          <p:cNvSpPr/>
          <p:nvPr/>
        </p:nvSpPr>
        <p:spPr>
          <a:xfrm>
            <a:off x="5662633" y="1770840"/>
            <a:ext cx="874955" cy="874955"/>
          </a:xfrm>
          <a:prstGeom prst="ellipse">
            <a:avLst/>
          </a:prstGeom>
          <a:solidFill>
            <a:srgbClr val="FFF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0" name="heart-flag-of-china_33080"/>
          <p:cNvSpPr>
            <a:spLocks noChangeAspect="1"/>
          </p:cNvSpPr>
          <p:nvPr/>
        </p:nvSpPr>
        <p:spPr bwMode="auto">
          <a:xfrm>
            <a:off x="5908784" y="2040637"/>
            <a:ext cx="426998" cy="374100"/>
          </a:xfrm>
          <a:custGeom>
            <a:avLst/>
            <a:gdLst>
              <a:gd name="connsiteX0" fmla="*/ 234721 w 607619"/>
              <a:gd name="connsiteY0" fmla="*/ 365517 h 532345"/>
              <a:gd name="connsiteX1" fmla="*/ 208376 w 607619"/>
              <a:gd name="connsiteY1" fmla="*/ 365606 h 532345"/>
              <a:gd name="connsiteX2" fmla="*/ 218879 w 607619"/>
              <a:gd name="connsiteY2" fmla="*/ 383202 h 532345"/>
              <a:gd name="connsiteX3" fmla="*/ 199387 w 607619"/>
              <a:gd name="connsiteY3" fmla="*/ 403198 h 532345"/>
              <a:gd name="connsiteX4" fmla="*/ 209444 w 607619"/>
              <a:gd name="connsiteY4" fmla="*/ 429237 h 532345"/>
              <a:gd name="connsiteX5" fmla="*/ 237118 w 607619"/>
              <a:gd name="connsiteY5" fmla="*/ 266675 h 532345"/>
              <a:gd name="connsiteX6" fmla="*/ 377009 w 607619"/>
              <a:gd name="connsiteY6" fmla="*/ 266675 h 532345"/>
              <a:gd name="connsiteX7" fmla="*/ 390446 w 607619"/>
              <a:gd name="connsiteY7" fmla="*/ 280083 h 532345"/>
              <a:gd name="connsiteX8" fmla="*/ 377009 w 607619"/>
              <a:gd name="connsiteY8" fmla="*/ 293490 h 532345"/>
              <a:gd name="connsiteX9" fmla="*/ 237118 w 607619"/>
              <a:gd name="connsiteY9" fmla="*/ 293490 h 532345"/>
              <a:gd name="connsiteX10" fmla="*/ 223770 w 607619"/>
              <a:gd name="connsiteY10" fmla="*/ 280083 h 532345"/>
              <a:gd name="connsiteX11" fmla="*/ 237118 w 607619"/>
              <a:gd name="connsiteY11" fmla="*/ 266675 h 532345"/>
              <a:gd name="connsiteX12" fmla="*/ 364463 w 607619"/>
              <a:gd name="connsiteY12" fmla="*/ 78625 h 532345"/>
              <a:gd name="connsiteX13" fmla="*/ 379883 w 607619"/>
              <a:gd name="connsiteY13" fmla="*/ 89045 h 532345"/>
              <a:gd name="connsiteX14" fmla="*/ 373030 w 607619"/>
              <a:gd name="connsiteY14" fmla="*/ 122638 h 532345"/>
              <a:gd name="connsiteX15" fmla="*/ 270411 w 607619"/>
              <a:gd name="connsiteY15" fmla="*/ 190356 h 532345"/>
              <a:gd name="connsiteX16" fmla="*/ 260531 w 607619"/>
              <a:gd name="connsiteY16" fmla="*/ 194089 h 532345"/>
              <a:gd name="connsiteX17" fmla="*/ 168237 w 607619"/>
              <a:gd name="connsiteY17" fmla="*/ 207686 h 532345"/>
              <a:gd name="connsiteX18" fmla="*/ 212025 w 607619"/>
              <a:gd name="connsiteY18" fmla="*/ 213018 h 532345"/>
              <a:gd name="connsiteX19" fmla="*/ 210601 w 607619"/>
              <a:gd name="connsiteY19" fmla="*/ 307397 h 532345"/>
              <a:gd name="connsiteX20" fmla="*/ 277531 w 607619"/>
              <a:gd name="connsiteY20" fmla="*/ 307130 h 532345"/>
              <a:gd name="connsiteX21" fmla="*/ 277620 w 607619"/>
              <a:gd name="connsiteY21" fmla="*/ 307130 h 532345"/>
              <a:gd name="connsiteX22" fmla="*/ 301739 w 607619"/>
              <a:gd name="connsiteY22" fmla="*/ 319839 h 532345"/>
              <a:gd name="connsiteX23" fmla="*/ 304765 w 607619"/>
              <a:gd name="connsiteY23" fmla="*/ 346944 h 532345"/>
              <a:gd name="connsiteX24" fmla="*/ 238637 w 607619"/>
              <a:gd name="connsiteY24" fmla="*/ 513929 h 532345"/>
              <a:gd name="connsiteX25" fmla="*/ 200722 w 607619"/>
              <a:gd name="connsiteY25" fmla="*/ 530281 h 532345"/>
              <a:gd name="connsiteX26" fmla="*/ 184346 w 607619"/>
              <a:gd name="connsiteY26" fmla="*/ 492512 h 532345"/>
              <a:gd name="connsiteX27" fmla="*/ 194937 w 607619"/>
              <a:gd name="connsiteY27" fmla="*/ 465940 h 532345"/>
              <a:gd name="connsiteX28" fmla="*/ 170729 w 607619"/>
              <a:gd name="connsiteY28" fmla="*/ 403287 h 532345"/>
              <a:gd name="connsiteX29" fmla="*/ 86088 w 607619"/>
              <a:gd name="connsiteY29" fmla="*/ 403287 h 532345"/>
              <a:gd name="connsiteX30" fmla="*/ 43723 w 607619"/>
              <a:gd name="connsiteY30" fmla="*/ 512951 h 532345"/>
              <a:gd name="connsiteX31" fmla="*/ 26368 w 607619"/>
              <a:gd name="connsiteY31" fmla="*/ 520594 h 532345"/>
              <a:gd name="connsiteX32" fmla="*/ 18713 w 607619"/>
              <a:gd name="connsiteY32" fmla="*/ 503354 h 532345"/>
              <a:gd name="connsiteX33" fmla="*/ 57340 w 607619"/>
              <a:gd name="connsiteY33" fmla="*/ 403198 h 532345"/>
              <a:gd name="connsiteX34" fmla="*/ 38294 w 607619"/>
              <a:gd name="connsiteY34" fmla="*/ 387024 h 532345"/>
              <a:gd name="connsiteX35" fmla="*/ 379 w 607619"/>
              <a:gd name="connsiteY35" fmla="*/ 194711 h 532345"/>
              <a:gd name="connsiteX36" fmla="*/ 16221 w 607619"/>
              <a:gd name="connsiteY36" fmla="*/ 171160 h 532345"/>
              <a:gd name="connsiteX37" fmla="*/ 39896 w 607619"/>
              <a:gd name="connsiteY37" fmla="*/ 186979 h 532345"/>
              <a:gd name="connsiteX38" fmla="*/ 74518 w 607619"/>
              <a:gd name="connsiteY38" fmla="*/ 363118 h 532345"/>
              <a:gd name="connsiteX39" fmla="*/ 125694 w 607619"/>
              <a:gd name="connsiteY39" fmla="*/ 363118 h 532345"/>
              <a:gd name="connsiteX40" fmla="*/ 94098 w 607619"/>
              <a:gd name="connsiteY40" fmla="*/ 323660 h 532345"/>
              <a:gd name="connsiteX41" fmla="*/ 93653 w 607619"/>
              <a:gd name="connsiteY41" fmla="*/ 185913 h 532345"/>
              <a:gd name="connsiteX42" fmla="*/ 134683 w 607619"/>
              <a:gd name="connsiteY42" fmla="*/ 145122 h 532345"/>
              <a:gd name="connsiteX43" fmla="*/ 187728 w 607619"/>
              <a:gd name="connsiteY43" fmla="*/ 145566 h 532345"/>
              <a:gd name="connsiteX44" fmla="*/ 145630 w 607619"/>
              <a:gd name="connsiteY44" fmla="*/ 161918 h 532345"/>
              <a:gd name="connsiteX45" fmla="*/ 248071 w 607619"/>
              <a:gd name="connsiteY45" fmla="*/ 146899 h 532345"/>
              <a:gd name="connsiteX46" fmla="*/ 346240 w 607619"/>
              <a:gd name="connsiteY46" fmla="*/ 82202 h 532345"/>
              <a:gd name="connsiteX47" fmla="*/ 364463 w 607619"/>
              <a:gd name="connsiteY47" fmla="*/ 78625 h 532345"/>
              <a:gd name="connsiteX48" fmla="*/ 185030 w 607619"/>
              <a:gd name="connsiteY48" fmla="*/ 19696 h 532345"/>
              <a:gd name="connsiteX49" fmla="*/ 238660 w 607619"/>
              <a:gd name="connsiteY49" fmla="*/ 73255 h 532345"/>
              <a:gd name="connsiteX50" fmla="*/ 185030 w 607619"/>
              <a:gd name="connsiteY50" fmla="*/ 126814 h 532345"/>
              <a:gd name="connsiteX51" fmla="*/ 131400 w 607619"/>
              <a:gd name="connsiteY51" fmla="*/ 73255 h 532345"/>
              <a:gd name="connsiteX52" fmla="*/ 185030 w 607619"/>
              <a:gd name="connsiteY52" fmla="*/ 19696 h 532345"/>
              <a:gd name="connsiteX53" fmla="*/ 473421 w 607619"/>
              <a:gd name="connsiteY53" fmla="*/ 45 h 532345"/>
              <a:gd name="connsiteX54" fmla="*/ 605878 w 607619"/>
              <a:gd name="connsiteY54" fmla="*/ 19155 h 532345"/>
              <a:gd name="connsiteX55" fmla="*/ 606501 w 607619"/>
              <a:gd name="connsiteY55" fmla="*/ 22888 h 532345"/>
              <a:gd name="connsiteX56" fmla="*/ 460513 w 607619"/>
              <a:gd name="connsiteY56" fmla="*/ 93463 h 532345"/>
              <a:gd name="connsiteX57" fmla="*/ 454282 w 607619"/>
              <a:gd name="connsiteY57" fmla="*/ 90441 h 532345"/>
              <a:gd name="connsiteX58" fmla="*/ 443867 w 607619"/>
              <a:gd name="connsiteY58" fmla="*/ 45020 h 532345"/>
              <a:gd name="connsiteX59" fmla="*/ 445558 w 607619"/>
              <a:gd name="connsiteY59" fmla="*/ 42620 h 532345"/>
              <a:gd name="connsiteX60" fmla="*/ 549174 w 607619"/>
              <a:gd name="connsiteY60" fmla="*/ 28754 h 532345"/>
              <a:gd name="connsiteX61" fmla="*/ 446182 w 607619"/>
              <a:gd name="connsiteY61" fmla="*/ 24843 h 532345"/>
              <a:gd name="connsiteX62" fmla="*/ 444935 w 607619"/>
              <a:gd name="connsiteY62" fmla="*/ 21288 h 532345"/>
              <a:gd name="connsiteX63" fmla="*/ 470038 w 607619"/>
              <a:gd name="connsiteY63" fmla="*/ 1022 h 532345"/>
              <a:gd name="connsiteX64" fmla="*/ 473421 w 607619"/>
              <a:gd name="connsiteY64" fmla="*/ 45 h 532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07619" h="532345">
                <a:moveTo>
                  <a:pt x="234721" y="365517"/>
                </a:moveTo>
                <a:lnTo>
                  <a:pt x="208376" y="365606"/>
                </a:lnTo>
                <a:cubicBezTo>
                  <a:pt x="214606" y="368983"/>
                  <a:pt x="218879" y="375560"/>
                  <a:pt x="218879" y="383202"/>
                </a:cubicBezTo>
                <a:cubicBezTo>
                  <a:pt x="218879" y="394044"/>
                  <a:pt x="210245" y="402842"/>
                  <a:pt x="199387" y="403198"/>
                </a:cubicBezTo>
                <a:lnTo>
                  <a:pt x="209444" y="429237"/>
                </a:lnTo>
                <a:close/>
                <a:moveTo>
                  <a:pt x="237118" y="266675"/>
                </a:moveTo>
                <a:lnTo>
                  <a:pt x="377009" y="266675"/>
                </a:lnTo>
                <a:cubicBezTo>
                  <a:pt x="384395" y="266675"/>
                  <a:pt x="390446" y="272713"/>
                  <a:pt x="390446" y="280083"/>
                </a:cubicBezTo>
                <a:cubicBezTo>
                  <a:pt x="390446" y="287452"/>
                  <a:pt x="384395" y="293490"/>
                  <a:pt x="377009" y="293490"/>
                </a:cubicBezTo>
                <a:lnTo>
                  <a:pt x="237118" y="293490"/>
                </a:lnTo>
                <a:cubicBezTo>
                  <a:pt x="229732" y="293490"/>
                  <a:pt x="223770" y="287452"/>
                  <a:pt x="223770" y="280083"/>
                </a:cubicBezTo>
                <a:cubicBezTo>
                  <a:pt x="223770" y="272713"/>
                  <a:pt x="229732" y="266675"/>
                  <a:pt x="237118" y="266675"/>
                </a:cubicBezTo>
                <a:close/>
                <a:moveTo>
                  <a:pt x="364463" y="78625"/>
                </a:moveTo>
                <a:cubicBezTo>
                  <a:pt x="370560" y="79870"/>
                  <a:pt x="376190" y="83447"/>
                  <a:pt x="379883" y="89045"/>
                </a:cubicBezTo>
                <a:cubicBezTo>
                  <a:pt x="387270" y="100243"/>
                  <a:pt x="384155" y="115262"/>
                  <a:pt x="373030" y="122638"/>
                </a:cubicBezTo>
                <a:cubicBezTo>
                  <a:pt x="356653" y="133391"/>
                  <a:pt x="282604" y="182269"/>
                  <a:pt x="270411" y="190356"/>
                </a:cubicBezTo>
                <a:cubicBezTo>
                  <a:pt x="267385" y="192311"/>
                  <a:pt x="264002" y="193555"/>
                  <a:pt x="260531" y="194089"/>
                </a:cubicBezTo>
                <a:lnTo>
                  <a:pt x="168237" y="207686"/>
                </a:lnTo>
                <a:lnTo>
                  <a:pt x="212025" y="213018"/>
                </a:lnTo>
                <a:lnTo>
                  <a:pt x="210601" y="307397"/>
                </a:lnTo>
                <a:lnTo>
                  <a:pt x="277531" y="307130"/>
                </a:lnTo>
                <a:lnTo>
                  <a:pt x="277620" y="307130"/>
                </a:lnTo>
                <a:cubicBezTo>
                  <a:pt x="287321" y="307130"/>
                  <a:pt x="296310" y="311929"/>
                  <a:pt x="301739" y="319839"/>
                </a:cubicBezTo>
                <a:cubicBezTo>
                  <a:pt x="307168" y="327837"/>
                  <a:pt x="308325" y="337968"/>
                  <a:pt x="304765" y="346944"/>
                </a:cubicBezTo>
                <a:lnTo>
                  <a:pt x="238637" y="513929"/>
                </a:lnTo>
                <a:cubicBezTo>
                  <a:pt x="232674" y="528859"/>
                  <a:pt x="215763" y="536235"/>
                  <a:pt x="200722" y="530281"/>
                </a:cubicBezTo>
                <a:cubicBezTo>
                  <a:pt x="185770" y="524416"/>
                  <a:pt x="178472" y="507442"/>
                  <a:pt x="184346" y="492512"/>
                </a:cubicBezTo>
                <a:lnTo>
                  <a:pt x="194937" y="465940"/>
                </a:lnTo>
                <a:lnTo>
                  <a:pt x="170729" y="403287"/>
                </a:lnTo>
                <a:lnTo>
                  <a:pt x="86088" y="403287"/>
                </a:lnTo>
                <a:lnTo>
                  <a:pt x="43723" y="512951"/>
                </a:lnTo>
                <a:cubicBezTo>
                  <a:pt x="41053" y="519883"/>
                  <a:pt x="33221" y="523260"/>
                  <a:pt x="26368" y="520594"/>
                </a:cubicBezTo>
                <a:cubicBezTo>
                  <a:pt x="19425" y="517928"/>
                  <a:pt x="16043" y="510197"/>
                  <a:pt x="18713" y="503354"/>
                </a:cubicBezTo>
                <a:lnTo>
                  <a:pt x="57340" y="403198"/>
                </a:lnTo>
                <a:cubicBezTo>
                  <a:pt x="47995" y="402931"/>
                  <a:pt x="40074" y="396266"/>
                  <a:pt x="38294" y="387024"/>
                </a:cubicBezTo>
                <a:lnTo>
                  <a:pt x="379" y="194711"/>
                </a:lnTo>
                <a:cubicBezTo>
                  <a:pt x="-1757" y="183869"/>
                  <a:pt x="5363" y="173293"/>
                  <a:pt x="16221" y="171160"/>
                </a:cubicBezTo>
                <a:cubicBezTo>
                  <a:pt x="27169" y="169028"/>
                  <a:pt x="37760" y="176137"/>
                  <a:pt x="39896" y="186979"/>
                </a:cubicBezTo>
                <a:lnTo>
                  <a:pt x="74518" y="363118"/>
                </a:lnTo>
                <a:lnTo>
                  <a:pt x="125694" y="363118"/>
                </a:lnTo>
                <a:cubicBezTo>
                  <a:pt x="107092" y="358852"/>
                  <a:pt x="94098" y="342411"/>
                  <a:pt x="94098" y="323660"/>
                </a:cubicBezTo>
                <a:lnTo>
                  <a:pt x="93653" y="185913"/>
                </a:lnTo>
                <a:cubicBezTo>
                  <a:pt x="93653" y="163340"/>
                  <a:pt x="112076" y="144944"/>
                  <a:pt x="134683" y="145122"/>
                </a:cubicBezTo>
                <a:lnTo>
                  <a:pt x="187728" y="145566"/>
                </a:lnTo>
                <a:lnTo>
                  <a:pt x="145630" y="161918"/>
                </a:lnTo>
                <a:lnTo>
                  <a:pt x="248071" y="146899"/>
                </a:lnTo>
                <a:cubicBezTo>
                  <a:pt x="259374" y="139434"/>
                  <a:pt x="335026" y="89578"/>
                  <a:pt x="346240" y="82202"/>
                </a:cubicBezTo>
                <a:cubicBezTo>
                  <a:pt x="351802" y="78470"/>
                  <a:pt x="358366" y="77381"/>
                  <a:pt x="364463" y="78625"/>
                </a:cubicBezTo>
                <a:close/>
                <a:moveTo>
                  <a:pt x="185030" y="19696"/>
                </a:moveTo>
                <a:cubicBezTo>
                  <a:pt x="214649" y="19696"/>
                  <a:pt x="238660" y="43675"/>
                  <a:pt x="238660" y="73255"/>
                </a:cubicBezTo>
                <a:cubicBezTo>
                  <a:pt x="238660" y="102835"/>
                  <a:pt x="214649" y="126814"/>
                  <a:pt x="185030" y="126814"/>
                </a:cubicBezTo>
                <a:cubicBezTo>
                  <a:pt x="155411" y="126814"/>
                  <a:pt x="131400" y="102835"/>
                  <a:pt x="131400" y="73255"/>
                </a:cubicBezTo>
                <a:cubicBezTo>
                  <a:pt x="131400" y="43675"/>
                  <a:pt x="155411" y="19696"/>
                  <a:pt x="185030" y="19696"/>
                </a:cubicBezTo>
                <a:close/>
                <a:moveTo>
                  <a:pt x="473421" y="45"/>
                </a:moveTo>
                <a:lnTo>
                  <a:pt x="605878" y="19155"/>
                </a:lnTo>
                <a:cubicBezTo>
                  <a:pt x="607836" y="19421"/>
                  <a:pt x="608281" y="22088"/>
                  <a:pt x="606501" y="22888"/>
                </a:cubicBezTo>
                <a:lnTo>
                  <a:pt x="460513" y="93463"/>
                </a:lnTo>
                <a:cubicBezTo>
                  <a:pt x="457932" y="94707"/>
                  <a:pt x="454905" y="93196"/>
                  <a:pt x="454282" y="90441"/>
                </a:cubicBezTo>
                <a:lnTo>
                  <a:pt x="443867" y="45020"/>
                </a:lnTo>
                <a:cubicBezTo>
                  <a:pt x="443600" y="43865"/>
                  <a:pt x="444312" y="42709"/>
                  <a:pt x="445558" y="42620"/>
                </a:cubicBezTo>
                <a:lnTo>
                  <a:pt x="549174" y="28754"/>
                </a:lnTo>
                <a:lnTo>
                  <a:pt x="446182" y="24843"/>
                </a:lnTo>
                <a:cubicBezTo>
                  <a:pt x="444312" y="24754"/>
                  <a:pt x="443511" y="22443"/>
                  <a:pt x="444935" y="21288"/>
                </a:cubicBezTo>
                <a:lnTo>
                  <a:pt x="470038" y="1022"/>
                </a:lnTo>
                <a:cubicBezTo>
                  <a:pt x="471017" y="222"/>
                  <a:pt x="472263" y="-133"/>
                  <a:pt x="473421" y="45"/>
                </a:cubicBezTo>
                <a:close/>
              </a:path>
            </a:pathLst>
          </a:custGeom>
          <a:solidFill>
            <a:srgbClr val="8EB8B4"/>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p>
        </p:txBody>
      </p:sp>
      <p:sp>
        <p:nvSpPr>
          <p:cNvPr id="21" name="椭圆 20"/>
          <p:cNvSpPr/>
          <p:nvPr/>
        </p:nvSpPr>
        <p:spPr>
          <a:xfrm>
            <a:off x="8875798" y="1508573"/>
            <a:ext cx="1414233" cy="1414233"/>
          </a:xfrm>
          <a:prstGeom prst="ellipse">
            <a:avLst/>
          </a:prstGeom>
          <a:solidFill>
            <a:srgbClr val="8E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2" name="椭圆 21"/>
          <p:cNvSpPr/>
          <p:nvPr/>
        </p:nvSpPr>
        <p:spPr>
          <a:xfrm>
            <a:off x="9145437" y="1784882"/>
            <a:ext cx="874955" cy="874955"/>
          </a:xfrm>
          <a:prstGeom prst="ellipse">
            <a:avLst/>
          </a:prstGeom>
          <a:solidFill>
            <a:srgbClr val="FFF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heart-flag-of-china_33080"/>
          <p:cNvSpPr>
            <a:spLocks noChangeAspect="1"/>
          </p:cNvSpPr>
          <p:nvPr/>
        </p:nvSpPr>
        <p:spPr bwMode="auto">
          <a:xfrm>
            <a:off x="9385163" y="2014890"/>
            <a:ext cx="388325" cy="426998"/>
          </a:xfrm>
          <a:custGeom>
            <a:avLst/>
            <a:gdLst>
              <a:gd name="connsiteX0" fmla="*/ 270643 w 551751"/>
              <a:gd name="connsiteY0" fmla="*/ 413421 h 606698"/>
              <a:gd name="connsiteX1" fmla="*/ 240117 w 551751"/>
              <a:gd name="connsiteY1" fmla="*/ 413510 h 606698"/>
              <a:gd name="connsiteX2" fmla="*/ 252221 w 551751"/>
              <a:gd name="connsiteY2" fmla="*/ 433951 h 606698"/>
              <a:gd name="connsiteX3" fmla="*/ 229704 w 551751"/>
              <a:gd name="connsiteY3" fmla="*/ 457148 h 606698"/>
              <a:gd name="connsiteX4" fmla="*/ 241363 w 551751"/>
              <a:gd name="connsiteY4" fmla="*/ 487276 h 606698"/>
              <a:gd name="connsiteX5" fmla="*/ 198955 w 551751"/>
              <a:gd name="connsiteY5" fmla="*/ 151419 h 606698"/>
              <a:gd name="connsiteX6" fmla="*/ 243054 w 551751"/>
              <a:gd name="connsiteY6" fmla="*/ 154619 h 606698"/>
              <a:gd name="connsiteX7" fmla="*/ 273313 w 551751"/>
              <a:gd name="connsiteY7" fmla="*/ 191946 h 606698"/>
              <a:gd name="connsiteX8" fmla="*/ 220537 w 551751"/>
              <a:gd name="connsiteY8" fmla="*/ 167861 h 606698"/>
              <a:gd name="connsiteX9" fmla="*/ 314519 w 551751"/>
              <a:gd name="connsiteY9" fmla="*/ 251758 h 606698"/>
              <a:gd name="connsiteX10" fmla="*/ 416867 w 551751"/>
              <a:gd name="connsiteY10" fmla="*/ 233806 h 606698"/>
              <a:gd name="connsiteX11" fmla="*/ 449440 w 551751"/>
              <a:gd name="connsiteY11" fmla="*/ 256647 h 606698"/>
              <a:gd name="connsiteX12" fmla="*/ 426568 w 551751"/>
              <a:gd name="connsiteY12" fmla="*/ 289175 h 606698"/>
              <a:gd name="connsiteX13" fmla="*/ 369876 w 551751"/>
              <a:gd name="connsiteY13" fmla="*/ 299040 h 606698"/>
              <a:gd name="connsiteX14" fmla="*/ 444723 w 551751"/>
              <a:gd name="connsiteY14" fmla="*/ 299040 h 606698"/>
              <a:gd name="connsiteX15" fmla="*/ 460298 w 551751"/>
              <a:gd name="connsiteY15" fmla="*/ 314593 h 606698"/>
              <a:gd name="connsiteX16" fmla="*/ 444723 w 551751"/>
              <a:gd name="connsiteY16" fmla="*/ 330057 h 606698"/>
              <a:gd name="connsiteX17" fmla="*/ 282747 w 551751"/>
              <a:gd name="connsiteY17" fmla="*/ 330057 h 606698"/>
              <a:gd name="connsiteX18" fmla="*/ 267172 w 551751"/>
              <a:gd name="connsiteY18" fmla="*/ 314593 h 606698"/>
              <a:gd name="connsiteX19" fmla="*/ 282747 w 551751"/>
              <a:gd name="connsiteY19" fmla="*/ 299040 h 606698"/>
              <a:gd name="connsiteX20" fmla="*/ 283192 w 551751"/>
              <a:gd name="connsiteY20" fmla="*/ 299040 h 606698"/>
              <a:gd name="connsiteX21" fmla="*/ 190189 w 551751"/>
              <a:gd name="connsiteY21" fmla="*/ 216120 h 606698"/>
              <a:gd name="connsiteX22" fmla="*/ 246703 w 551751"/>
              <a:gd name="connsiteY22" fmla="*/ 294063 h 606698"/>
              <a:gd name="connsiteX23" fmla="*/ 231662 w 551751"/>
              <a:gd name="connsiteY23" fmla="*/ 346143 h 606698"/>
              <a:gd name="connsiteX24" fmla="*/ 320215 w 551751"/>
              <a:gd name="connsiteY24" fmla="*/ 345877 h 606698"/>
              <a:gd name="connsiteX25" fmla="*/ 320304 w 551751"/>
              <a:gd name="connsiteY25" fmla="*/ 345877 h 606698"/>
              <a:gd name="connsiteX26" fmla="*/ 351720 w 551751"/>
              <a:gd name="connsiteY26" fmla="*/ 392003 h 606698"/>
              <a:gd name="connsiteX27" fmla="*/ 275093 w 551751"/>
              <a:gd name="connsiteY27" fmla="*/ 585394 h 606698"/>
              <a:gd name="connsiteX28" fmla="*/ 231306 w 551751"/>
              <a:gd name="connsiteY28" fmla="*/ 604324 h 606698"/>
              <a:gd name="connsiteX29" fmla="*/ 212350 w 551751"/>
              <a:gd name="connsiteY29" fmla="*/ 560598 h 606698"/>
              <a:gd name="connsiteX30" fmla="*/ 224542 w 551751"/>
              <a:gd name="connsiteY30" fmla="*/ 529847 h 606698"/>
              <a:gd name="connsiteX31" fmla="*/ 196419 w 551751"/>
              <a:gd name="connsiteY31" fmla="*/ 457236 h 606698"/>
              <a:gd name="connsiteX32" fmla="*/ 98432 w 551751"/>
              <a:gd name="connsiteY32" fmla="*/ 457236 h 606698"/>
              <a:gd name="connsiteX33" fmla="*/ 49395 w 551751"/>
              <a:gd name="connsiteY33" fmla="*/ 584238 h 606698"/>
              <a:gd name="connsiteX34" fmla="*/ 29370 w 551751"/>
              <a:gd name="connsiteY34" fmla="*/ 593126 h 606698"/>
              <a:gd name="connsiteX35" fmla="*/ 20470 w 551751"/>
              <a:gd name="connsiteY35" fmla="*/ 573040 h 606698"/>
              <a:gd name="connsiteX36" fmla="*/ 65236 w 551751"/>
              <a:gd name="connsiteY36" fmla="*/ 457148 h 606698"/>
              <a:gd name="connsiteX37" fmla="*/ 43076 w 551751"/>
              <a:gd name="connsiteY37" fmla="*/ 438395 h 606698"/>
              <a:gd name="connsiteX38" fmla="*/ 446 w 551751"/>
              <a:gd name="connsiteY38" fmla="*/ 221541 h 606698"/>
              <a:gd name="connsiteX39" fmla="*/ 18779 w 551751"/>
              <a:gd name="connsiteY39" fmla="*/ 194257 h 606698"/>
              <a:gd name="connsiteX40" fmla="*/ 46102 w 551751"/>
              <a:gd name="connsiteY40" fmla="*/ 212565 h 606698"/>
              <a:gd name="connsiteX41" fmla="*/ 85083 w 551751"/>
              <a:gd name="connsiteY41" fmla="*/ 410666 h 606698"/>
              <a:gd name="connsiteX42" fmla="*/ 144088 w 551751"/>
              <a:gd name="connsiteY42" fmla="*/ 410666 h 606698"/>
              <a:gd name="connsiteX43" fmla="*/ 89711 w 551751"/>
              <a:gd name="connsiteY43" fmla="*/ 324191 h 606698"/>
              <a:gd name="connsiteX44" fmla="*/ 107510 w 551751"/>
              <a:gd name="connsiteY44" fmla="*/ 236739 h 606698"/>
              <a:gd name="connsiteX45" fmla="*/ 157260 w 551751"/>
              <a:gd name="connsiteY45" fmla="*/ 166083 h 606698"/>
              <a:gd name="connsiteX46" fmla="*/ 198955 w 551751"/>
              <a:gd name="connsiteY46" fmla="*/ 151419 h 606698"/>
              <a:gd name="connsiteX47" fmla="*/ 344967 w 551751"/>
              <a:gd name="connsiteY47" fmla="*/ 106587 h 606698"/>
              <a:gd name="connsiteX48" fmla="*/ 369575 w 551751"/>
              <a:gd name="connsiteY48" fmla="*/ 108585 h 606698"/>
              <a:gd name="connsiteX49" fmla="*/ 412123 w 551751"/>
              <a:gd name="connsiteY49" fmla="*/ 185208 h 606698"/>
              <a:gd name="connsiteX50" fmla="*/ 402954 w 551751"/>
              <a:gd name="connsiteY50" fmla="*/ 204230 h 606698"/>
              <a:gd name="connsiteX51" fmla="*/ 317503 w 551751"/>
              <a:gd name="connsiteY51" fmla="*/ 218541 h 606698"/>
              <a:gd name="connsiteX52" fmla="*/ 314388 w 551751"/>
              <a:gd name="connsiteY52" fmla="*/ 216497 h 606698"/>
              <a:gd name="connsiteX53" fmla="*/ 292758 w 551751"/>
              <a:gd name="connsiteY53" fmla="*/ 151074 h 606698"/>
              <a:gd name="connsiteX54" fmla="*/ 344967 w 551751"/>
              <a:gd name="connsiteY54" fmla="*/ 106587 h 606698"/>
              <a:gd name="connsiteX55" fmla="*/ 432943 w 551751"/>
              <a:gd name="connsiteY55" fmla="*/ 34577 h 606698"/>
              <a:gd name="connsiteX56" fmla="*/ 477336 w 551751"/>
              <a:gd name="connsiteY56" fmla="*/ 34577 h 606698"/>
              <a:gd name="connsiteX57" fmla="*/ 483653 w 551751"/>
              <a:gd name="connsiteY57" fmla="*/ 41155 h 606698"/>
              <a:gd name="connsiteX58" fmla="*/ 480628 w 551751"/>
              <a:gd name="connsiteY58" fmla="*/ 49332 h 606698"/>
              <a:gd name="connsiteX59" fmla="*/ 450736 w 551751"/>
              <a:gd name="connsiteY59" fmla="*/ 90309 h 606698"/>
              <a:gd name="connsiteX60" fmla="*/ 480361 w 551751"/>
              <a:gd name="connsiteY60" fmla="*/ 90309 h 606698"/>
              <a:gd name="connsiteX61" fmla="*/ 486055 w 551751"/>
              <a:gd name="connsiteY61" fmla="*/ 98308 h 606698"/>
              <a:gd name="connsiteX62" fmla="*/ 480361 w 551751"/>
              <a:gd name="connsiteY62" fmla="*/ 106130 h 606698"/>
              <a:gd name="connsiteX63" fmla="*/ 432676 w 551751"/>
              <a:gd name="connsiteY63" fmla="*/ 106130 h 606698"/>
              <a:gd name="connsiteX64" fmla="*/ 426004 w 551751"/>
              <a:gd name="connsiteY64" fmla="*/ 99197 h 606698"/>
              <a:gd name="connsiteX65" fmla="*/ 429295 w 551751"/>
              <a:gd name="connsiteY65" fmla="*/ 91375 h 606698"/>
              <a:gd name="connsiteX66" fmla="*/ 459099 w 551751"/>
              <a:gd name="connsiteY66" fmla="*/ 50399 h 606698"/>
              <a:gd name="connsiteX67" fmla="*/ 432943 w 551751"/>
              <a:gd name="connsiteY67" fmla="*/ 50399 h 606698"/>
              <a:gd name="connsiteX68" fmla="*/ 427249 w 551751"/>
              <a:gd name="connsiteY68" fmla="*/ 42399 h 606698"/>
              <a:gd name="connsiteX69" fmla="*/ 432943 w 551751"/>
              <a:gd name="connsiteY69" fmla="*/ 34577 h 606698"/>
              <a:gd name="connsiteX70" fmla="*/ 522082 w 551751"/>
              <a:gd name="connsiteY70" fmla="*/ 0 h 606698"/>
              <a:gd name="connsiteX71" fmla="*/ 546851 w 551751"/>
              <a:gd name="connsiteY71" fmla="*/ 0 h 606698"/>
              <a:gd name="connsiteX72" fmla="*/ 550415 w 551751"/>
              <a:gd name="connsiteY72" fmla="*/ 3735 h 606698"/>
              <a:gd name="connsiteX73" fmla="*/ 548722 w 551751"/>
              <a:gd name="connsiteY73" fmla="*/ 8269 h 606698"/>
              <a:gd name="connsiteX74" fmla="*/ 531972 w 551751"/>
              <a:gd name="connsiteY74" fmla="*/ 31120 h 606698"/>
              <a:gd name="connsiteX75" fmla="*/ 548544 w 551751"/>
              <a:gd name="connsiteY75" fmla="*/ 31120 h 606698"/>
              <a:gd name="connsiteX76" fmla="*/ 551751 w 551751"/>
              <a:gd name="connsiteY76" fmla="*/ 35566 h 606698"/>
              <a:gd name="connsiteX77" fmla="*/ 548544 w 551751"/>
              <a:gd name="connsiteY77" fmla="*/ 40011 h 606698"/>
              <a:gd name="connsiteX78" fmla="*/ 521904 w 551751"/>
              <a:gd name="connsiteY78" fmla="*/ 40011 h 606698"/>
              <a:gd name="connsiteX79" fmla="*/ 518162 w 551751"/>
              <a:gd name="connsiteY79" fmla="*/ 36099 h 606698"/>
              <a:gd name="connsiteX80" fmla="*/ 520033 w 551751"/>
              <a:gd name="connsiteY80" fmla="*/ 31742 h 606698"/>
              <a:gd name="connsiteX81" fmla="*/ 536605 w 551751"/>
              <a:gd name="connsiteY81" fmla="*/ 8803 h 606698"/>
              <a:gd name="connsiteX82" fmla="*/ 522082 w 551751"/>
              <a:gd name="connsiteY82" fmla="*/ 8803 h 606698"/>
              <a:gd name="connsiteX83" fmla="*/ 518875 w 551751"/>
              <a:gd name="connsiteY83" fmla="*/ 4357 h 606698"/>
              <a:gd name="connsiteX84" fmla="*/ 522082 w 551751"/>
              <a:gd name="connsiteY84" fmla="*/ 0 h 606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51751" h="606698">
                <a:moveTo>
                  <a:pt x="270643" y="413421"/>
                </a:moveTo>
                <a:lnTo>
                  <a:pt x="240117" y="413510"/>
                </a:lnTo>
                <a:cubicBezTo>
                  <a:pt x="247326" y="417510"/>
                  <a:pt x="252221" y="425153"/>
                  <a:pt x="252221" y="433951"/>
                </a:cubicBezTo>
                <a:cubicBezTo>
                  <a:pt x="252221" y="446572"/>
                  <a:pt x="242253" y="456792"/>
                  <a:pt x="229704" y="457148"/>
                </a:cubicBezTo>
                <a:lnTo>
                  <a:pt x="241363" y="487276"/>
                </a:lnTo>
                <a:close/>
                <a:moveTo>
                  <a:pt x="198955" y="151419"/>
                </a:moveTo>
                <a:cubicBezTo>
                  <a:pt x="213573" y="149464"/>
                  <a:pt x="228592" y="150486"/>
                  <a:pt x="243054" y="154619"/>
                </a:cubicBezTo>
                <a:cubicBezTo>
                  <a:pt x="260409" y="159596"/>
                  <a:pt x="272067" y="174882"/>
                  <a:pt x="273313" y="191946"/>
                </a:cubicBezTo>
                <a:lnTo>
                  <a:pt x="220537" y="167861"/>
                </a:lnTo>
                <a:lnTo>
                  <a:pt x="314519" y="251758"/>
                </a:lnTo>
                <a:lnTo>
                  <a:pt x="416867" y="233806"/>
                </a:lnTo>
                <a:cubicBezTo>
                  <a:pt x="432174" y="231140"/>
                  <a:pt x="446770" y="241360"/>
                  <a:pt x="449440" y="256647"/>
                </a:cubicBezTo>
                <a:cubicBezTo>
                  <a:pt x="452110" y="271933"/>
                  <a:pt x="441875" y="286508"/>
                  <a:pt x="426568" y="289175"/>
                </a:cubicBezTo>
                <a:lnTo>
                  <a:pt x="369876" y="299040"/>
                </a:lnTo>
                <a:lnTo>
                  <a:pt x="444723" y="299040"/>
                </a:lnTo>
                <a:cubicBezTo>
                  <a:pt x="453267" y="299040"/>
                  <a:pt x="460209" y="306061"/>
                  <a:pt x="460298" y="314593"/>
                </a:cubicBezTo>
                <a:cubicBezTo>
                  <a:pt x="460298" y="323125"/>
                  <a:pt x="453356" y="330057"/>
                  <a:pt x="444723" y="330057"/>
                </a:cubicBezTo>
                <a:lnTo>
                  <a:pt x="282747" y="330057"/>
                </a:lnTo>
                <a:cubicBezTo>
                  <a:pt x="274203" y="330057"/>
                  <a:pt x="267172" y="323125"/>
                  <a:pt x="267172" y="314593"/>
                </a:cubicBezTo>
                <a:cubicBezTo>
                  <a:pt x="267172" y="306061"/>
                  <a:pt x="274203" y="299040"/>
                  <a:pt x="282747" y="299040"/>
                </a:cubicBezTo>
                <a:lnTo>
                  <a:pt x="283192" y="299040"/>
                </a:lnTo>
                <a:lnTo>
                  <a:pt x="190189" y="216120"/>
                </a:lnTo>
                <a:lnTo>
                  <a:pt x="246703" y="294063"/>
                </a:lnTo>
                <a:lnTo>
                  <a:pt x="231662" y="346143"/>
                </a:lnTo>
                <a:lnTo>
                  <a:pt x="320215" y="345877"/>
                </a:lnTo>
                <a:lnTo>
                  <a:pt x="320304" y="345877"/>
                </a:lnTo>
                <a:cubicBezTo>
                  <a:pt x="344156" y="345877"/>
                  <a:pt x="360442" y="369873"/>
                  <a:pt x="351720" y="392003"/>
                </a:cubicBezTo>
                <a:lnTo>
                  <a:pt x="275093" y="585394"/>
                </a:lnTo>
                <a:cubicBezTo>
                  <a:pt x="268240" y="602724"/>
                  <a:pt x="248661" y="611167"/>
                  <a:pt x="231306" y="604324"/>
                </a:cubicBezTo>
                <a:cubicBezTo>
                  <a:pt x="213952" y="597481"/>
                  <a:pt x="205497" y="577839"/>
                  <a:pt x="212350" y="560598"/>
                </a:cubicBezTo>
                <a:lnTo>
                  <a:pt x="224542" y="529847"/>
                </a:lnTo>
                <a:lnTo>
                  <a:pt x="196419" y="457236"/>
                </a:lnTo>
                <a:lnTo>
                  <a:pt x="98432" y="457236"/>
                </a:lnTo>
                <a:lnTo>
                  <a:pt x="49395" y="584238"/>
                </a:lnTo>
                <a:cubicBezTo>
                  <a:pt x="46280" y="592237"/>
                  <a:pt x="37291" y="596147"/>
                  <a:pt x="29370" y="593126"/>
                </a:cubicBezTo>
                <a:cubicBezTo>
                  <a:pt x="21360" y="590015"/>
                  <a:pt x="17355" y="581039"/>
                  <a:pt x="20470" y="573040"/>
                </a:cubicBezTo>
                <a:lnTo>
                  <a:pt x="65236" y="457148"/>
                </a:lnTo>
                <a:cubicBezTo>
                  <a:pt x="54378" y="456792"/>
                  <a:pt x="45212" y="449060"/>
                  <a:pt x="43076" y="438395"/>
                </a:cubicBezTo>
                <a:lnTo>
                  <a:pt x="446" y="221541"/>
                </a:lnTo>
                <a:cubicBezTo>
                  <a:pt x="-2046" y="208921"/>
                  <a:pt x="6142" y="196745"/>
                  <a:pt x="18779" y="194257"/>
                </a:cubicBezTo>
                <a:cubicBezTo>
                  <a:pt x="31417" y="191768"/>
                  <a:pt x="43610" y="200033"/>
                  <a:pt x="46102" y="212565"/>
                </a:cubicBezTo>
                <a:lnTo>
                  <a:pt x="85083" y="410666"/>
                </a:lnTo>
                <a:lnTo>
                  <a:pt x="144088" y="410666"/>
                </a:lnTo>
                <a:cubicBezTo>
                  <a:pt x="105730" y="400890"/>
                  <a:pt x="81879" y="362852"/>
                  <a:pt x="89711" y="324191"/>
                </a:cubicBezTo>
                <a:lnTo>
                  <a:pt x="107510" y="236739"/>
                </a:lnTo>
                <a:cubicBezTo>
                  <a:pt x="113562" y="207321"/>
                  <a:pt x="131540" y="181725"/>
                  <a:pt x="157260" y="166083"/>
                </a:cubicBezTo>
                <a:cubicBezTo>
                  <a:pt x="170120" y="158307"/>
                  <a:pt x="184338" y="153374"/>
                  <a:pt x="198955" y="151419"/>
                </a:cubicBezTo>
                <a:close/>
                <a:moveTo>
                  <a:pt x="344967" y="106587"/>
                </a:moveTo>
                <a:cubicBezTo>
                  <a:pt x="352980" y="105619"/>
                  <a:pt x="361319" y="106208"/>
                  <a:pt x="369575" y="108585"/>
                </a:cubicBezTo>
                <a:cubicBezTo>
                  <a:pt x="402509" y="118008"/>
                  <a:pt x="421558" y="152319"/>
                  <a:pt x="412123" y="185208"/>
                </a:cubicBezTo>
                <a:cubicBezTo>
                  <a:pt x="410164" y="192230"/>
                  <a:pt x="406960" y="198630"/>
                  <a:pt x="402954" y="204230"/>
                </a:cubicBezTo>
                <a:lnTo>
                  <a:pt x="317503" y="218541"/>
                </a:lnTo>
                <a:lnTo>
                  <a:pt x="314388" y="216497"/>
                </a:lnTo>
                <a:cubicBezTo>
                  <a:pt x="297297" y="205475"/>
                  <a:pt x="285014" y="178097"/>
                  <a:pt x="292758" y="151074"/>
                </a:cubicBezTo>
                <a:cubicBezTo>
                  <a:pt x="299834" y="126408"/>
                  <a:pt x="320930" y="109491"/>
                  <a:pt x="344967" y="106587"/>
                </a:cubicBezTo>
                <a:close/>
                <a:moveTo>
                  <a:pt x="432943" y="34577"/>
                </a:moveTo>
                <a:lnTo>
                  <a:pt x="477336" y="34577"/>
                </a:lnTo>
                <a:cubicBezTo>
                  <a:pt x="480628" y="34577"/>
                  <a:pt x="483653" y="36622"/>
                  <a:pt x="483653" y="41155"/>
                </a:cubicBezTo>
                <a:cubicBezTo>
                  <a:pt x="483653" y="43910"/>
                  <a:pt x="482585" y="46755"/>
                  <a:pt x="480628" y="49332"/>
                </a:cubicBezTo>
                <a:lnTo>
                  <a:pt x="450736" y="90309"/>
                </a:lnTo>
                <a:lnTo>
                  <a:pt x="480361" y="90309"/>
                </a:lnTo>
                <a:cubicBezTo>
                  <a:pt x="483475" y="90309"/>
                  <a:pt x="486055" y="93775"/>
                  <a:pt x="486055" y="98308"/>
                </a:cubicBezTo>
                <a:cubicBezTo>
                  <a:pt x="486055" y="102575"/>
                  <a:pt x="483831" y="106130"/>
                  <a:pt x="480361" y="106130"/>
                </a:cubicBezTo>
                <a:lnTo>
                  <a:pt x="432676" y="106130"/>
                </a:lnTo>
                <a:cubicBezTo>
                  <a:pt x="427872" y="106130"/>
                  <a:pt x="426004" y="102575"/>
                  <a:pt x="426004" y="99197"/>
                </a:cubicBezTo>
                <a:cubicBezTo>
                  <a:pt x="426004" y="96175"/>
                  <a:pt x="427694" y="93331"/>
                  <a:pt x="429295" y="91375"/>
                </a:cubicBezTo>
                <a:lnTo>
                  <a:pt x="459099" y="50399"/>
                </a:lnTo>
                <a:lnTo>
                  <a:pt x="432943" y="50399"/>
                </a:lnTo>
                <a:cubicBezTo>
                  <a:pt x="429829" y="50399"/>
                  <a:pt x="427249" y="46932"/>
                  <a:pt x="427249" y="42399"/>
                </a:cubicBezTo>
                <a:cubicBezTo>
                  <a:pt x="427249" y="38133"/>
                  <a:pt x="429473" y="34577"/>
                  <a:pt x="432943" y="34577"/>
                </a:cubicBezTo>
                <a:close/>
                <a:moveTo>
                  <a:pt x="522082" y="0"/>
                </a:moveTo>
                <a:lnTo>
                  <a:pt x="546851" y="0"/>
                </a:lnTo>
                <a:cubicBezTo>
                  <a:pt x="548722" y="0"/>
                  <a:pt x="550415" y="1156"/>
                  <a:pt x="550415" y="3735"/>
                </a:cubicBezTo>
                <a:cubicBezTo>
                  <a:pt x="550415" y="5246"/>
                  <a:pt x="549791" y="6847"/>
                  <a:pt x="548722" y="8269"/>
                </a:cubicBezTo>
                <a:lnTo>
                  <a:pt x="531972" y="31120"/>
                </a:lnTo>
                <a:lnTo>
                  <a:pt x="548544" y="31120"/>
                </a:lnTo>
                <a:cubicBezTo>
                  <a:pt x="550326" y="31120"/>
                  <a:pt x="551751" y="33076"/>
                  <a:pt x="551751" y="35566"/>
                </a:cubicBezTo>
                <a:cubicBezTo>
                  <a:pt x="551751" y="37966"/>
                  <a:pt x="550504" y="40011"/>
                  <a:pt x="548544" y="40011"/>
                </a:cubicBezTo>
                <a:lnTo>
                  <a:pt x="521904" y="40011"/>
                </a:lnTo>
                <a:cubicBezTo>
                  <a:pt x="519142" y="40011"/>
                  <a:pt x="518162" y="37966"/>
                  <a:pt x="518162" y="36099"/>
                </a:cubicBezTo>
                <a:cubicBezTo>
                  <a:pt x="518162" y="34410"/>
                  <a:pt x="519142" y="32809"/>
                  <a:pt x="520033" y="31742"/>
                </a:cubicBezTo>
                <a:lnTo>
                  <a:pt x="536605" y="8803"/>
                </a:lnTo>
                <a:lnTo>
                  <a:pt x="522082" y="8803"/>
                </a:lnTo>
                <a:cubicBezTo>
                  <a:pt x="520301" y="8803"/>
                  <a:pt x="518875" y="6935"/>
                  <a:pt x="518875" y="4357"/>
                </a:cubicBezTo>
                <a:cubicBezTo>
                  <a:pt x="518875" y="2045"/>
                  <a:pt x="520122" y="0"/>
                  <a:pt x="522082" y="0"/>
                </a:cubicBezTo>
                <a:close/>
              </a:path>
            </a:pathLst>
          </a:custGeom>
          <a:solidFill>
            <a:srgbClr val="8EB8B4"/>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文本框 30"/>
          <p:cNvSpPr txBox="1"/>
          <p:nvPr/>
        </p:nvSpPr>
        <p:spPr>
          <a:xfrm>
            <a:off x="4991944" y="4046357"/>
            <a:ext cx="2290765" cy="106045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sz="1400" dirty="0">
                <a:solidFill>
                  <a:schemeClr val="tx1">
                    <a:lumMod val="75000"/>
                    <a:lumOff val="25000"/>
                  </a:schemeClr>
                </a:solidFill>
                <a:latin typeface="微软雅黑" panose="020B0503020204020204" pitchFamily="34" charset="-122"/>
                <a:ea typeface="微软雅黑" panose="020B0503020204020204" pitchFamily="34" charset="-122"/>
              </a:rPr>
              <a:t>禁止在未经允许的情况下擅自拔插电源，或使用大功率电器</a:t>
            </a:r>
          </a:p>
        </p:txBody>
      </p:sp>
      <p:sp>
        <p:nvSpPr>
          <p:cNvPr id="26" name="文本框 25"/>
          <p:cNvSpPr txBox="1"/>
          <p:nvPr/>
        </p:nvSpPr>
        <p:spPr>
          <a:xfrm>
            <a:off x="1508969" y="4046357"/>
            <a:ext cx="2290765" cy="73723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sz="1400" dirty="0">
                <a:solidFill>
                  <a:schemeClr val="tx1">
                    <a:lumMod val="75000"/>
                    <a:lumOff val="25000"/>
                  </a:schemeClr>
                </a:solidFill>
                <a:latin typeface="微软雅黑" panose="020B0503020204020204" pitchFamily="34" charset="-122"/>
                <a:ea typeface="微软雅黑" panose="020B0503020204020204" pitchFamily="34" charset="-122"/>
              </a:rPr>
              <a:t>应有高度的防火意识，禁止在实验室使用明火</a:t>
            </a:r>
          </a:p>
        </p:txBody>
      </p:sp>
      <p:sp>
        <p:nvSpPr>
          <p:cNvPr id="28" name="文本框 27"/>
          <p:cNvSpPr txBox="1"/>
          <p:nvPr/>
        </p:nvSpPr>
        <p:spPr>
          <a:xfrm>
            <a:off x="8487516" y="4046357"/>
            <a:ext cx="2290765" cy="106045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sz="1400" dirty="0">
                <a:solidFill>
                  <a:schemeClr val="tx1">
                    <a:lumMod val="75000"/>
                    <a:lumOff val="25000"/>
                  </a:schemeClr>
                </a:solidFill>
                <a:latin typeface="微软雅黑" panose="020B0503020204020204" pitchFamily="34" charset="-122"/>
                <a:ea typeface="微软雅黑" panose="020B0503020204020204" pitchFamily="34" charset="-122"/>
              </a:rPr>
              <a:t>保持安全通道的畅通，禁止将书包等杂物放在过道，影响正常通行</a:t>
            </a:r>
          </a:p>
        </p:txBody>
      </p:sp>
      <p:sp>
        <p:nvSpPr>
          <p:cNvPr id="2" name="页脚占位符 1"/>
          <p:cNvSpPr>
            <a:spLocks noGrp="1"/>
          </p:cNvSpPr>
          <p:nvPr>
            <p:ph type="ftr" sz="quarter" idx="11"/>
          </p:nvPr>
        </p:nvSpPr>
        <p:spPr/>
        <p:txBody>
          <a:bodyPr/>
          <a:lstStyle/>
          <a:p>
            <a:r>
              <a:rPr lang="zh-CN" altLang="en-US"/>
              <a:t>蚌埠工商学院</a:t>
            </a:r>
          </a:p>
        </p:txBody>
      </p:sp>
      <p:pic>
        <p:nvPicPr>
          <p:cNvPr id="9" name="图片 8" descr="C:\Users\Yang\Desktop\蚌埠工商学院LOGO竖标透明图层.png蚌埠工商学院LOGO竖标透明图层"/>
          <p:cNvPicPr>
            <a:picLocks noChangeAspect="1"/>
          </p:cNvPicPr>
          <p:nvPr/>
        </p:nvPicPr>
        <p:blipFill>
          <a:blip r:embed="rId10"/>
          <a:srcRect/>
          <a:stretch>
            <a:fillRect/>
          </a:stretch>
        </p:blipFill>
        <p:spPr>
          <a:xfrm>
            <a:off x="551180" y="394018"/>
            <a:ext cx="1735455" cy="1321435"/>
          </a:xfrm>
          <a:prstGeom prst="rect">
            <a:avLst/>
          </a:prstGeom>
        </p:spPr>
      </p:pic>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圆角 16"/>
          <p:cNvSpPr/>
          <p:nvPr/>
        </p:nvSpPr>
        <p:spPr>
          <a:xfrm>
            <a:off x="635" y="0"/>
            <a:ext cx="12192000" cy="6858000"/>
          </a:xfrm>
          <a:prstGeom prst="roundRect">
            <a:avLst>
              <a:gd name="adj" fmla="val 0"/>
            </a:avLst>
          </a:prstGeom>
          <a:solidFill>
            <a:srgbClr val="FFFCF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图片包含 黑暗, 鸟, 鱼, 轮子&#10;&#10;描述已自动生成"/>
          <p:cNvPicPr>
            <a:picLocks noChangeAspect="1"/>
          </p:cNvPicPr>
          <p:nvPr/>
        </p:nvPicPr>
        <p:blipFill rotWithShape="1">
          <a:blip r:embed="rId2">
            <a:extLst>
              <a:ext uri="{28A0092B-C50C-407E-A947-70E740481C1C}">
                <a14:useLocalDpi xmlns:a14="http://schemas.microsoft.com/office/drawing/2010/main" val="0"/>
              </a:ext>
            </a:extLst>
          </a:blip>
          <a:srcRect l="53378"/>
          <a:stretch>
            <a:fillRect/>
          </a:stretch>
        </p:blipFill>
        <p:spPr>
          <a:xfrm>
            <a:off x="9444103" y="5411871"/>
            <a:ext cx="3129336" cy="3768853"/>
          </a:xfrm>
          <a:prstGeom prst="rect">
            <a:avLst/>
          </a:prstGeom>
        </p:spPr>
      </p:pic>
      <p:pic>
        <p:nvPicPr>
          <p:cNvPr id="5" name="图片 4" descr="黑暗里有树&#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r="61406" b="50692"/>
          <a:stretch>
            <a:fillRect/>
          </a:stretch>
        </p:blipFill>
        <p:spPr>
          <a:xfrm>
            <a:off x="8249528" y="4371847"/>
            <a:ext cx="4705350" cy="3167421"/>
          </a:xfrm>
          <a:prstGeom prst="rect">
            <a:avLst/>
          </a:prstGeom>
        </p:spPr>
      </p:pic>
      <p:pic>
        <p:nvPicPr>
          <p:cNvPr id="8" name="图片 7" descr="黑暗中的树&#10;&#10;中度可信度描述已自动生成"/>
          <p:cNvPicPr>
            <a:picLocks noChangeAspect="1"/>
          </p:cNvPicPr>
          <p:nvPr/>
        </p:nvPicPr>
        <p:blipFill rotWithShape="1">
          <a:blip r:embed="rId4">
            <a:extLst>
              <a:ext uri="{28A0092B-C50C-407E-A947-70E740481C1C}">
                <a14:useLocalDpi xmlns:a14="http://schemas.microsoft.com/office/drawing/2010/main" val="0"/>
              </a:ext>
            </a:extLst>
          </a:blip>
          <a:srcRect r="52074"/>
          <a:stretch>
            <a:fillRect/>
          </a:stretch>
        </p:blipFill>
        <p:spPr>
          <a:xfrm>
            <a:off x="11008771" y="4136856"/>
            <a:ext cx="3214314" cy="2815427"/>
          </a:xfrm>
          <a:prstGeom prst="rect">
            <a:avLst/>
          </a:prstGeom>
        </p:spPr>
      </p:pic>
      <p:pic>
        <p:nvPicPr>
          <p:cNvPr id="16" name="图片 15" descr="图片包含 黑暗, 烟, 蛋糕&#10;&#10;描述已自动生成"/>
          <p:cNvPicPr>
            <a:picLocks noChangeAspect="1"/>
          </p:cNvPicPr>
          <p:nvPr/>
        </p:nvPicPr>
        <p:blipFill rotWithShape="1">
          <a:blip r:embed="rId5">
            <a:extLst>
              <a:ext uri="{28A0092B-C50C-407E-A947-70E740481C1C}">
                <a14:useLocalDpi xmlns:a14="http://schemas.microsoft.com/office/drawing/2010/main" val="0"/>
              </a:ext>
            </a:extLst>
          </a:blip>
          <a:srcRect l="52651"/>
          <a:stretch>
            <a:fillRect/>
          </a:stretch>
        </p:blipFill>
        <p:spPr>
          <a:xfrm>
            <a:off x="730822" y="-1089006"/>
            <a:ext cx="2622551" cy="2825712"/>
          </a:xfrm>
          <a:prstGeom prst="rect">
            <a:avLst/>
          </a:prstGeom>
        </p:spPr>
      </p:pic>
      <p:pic>
        <p:nvPicPr>
          <p:cNvPr id="32" name="图片 31" descr="卡通人物&#10;&#10;低可信度描述已自动生成"/>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l="1852" t="29511" r="66759" b="36970"/>
          <a:stretch>
            <a:fillRect/>
          </a:stretch>
        </p:blipFill>
        <p:spPr>
          <a:xfrm rot="17100000">
            <a:off x="10462370" y="5294175"/>
            <a:ext cx="1943677" cy="2075548"/>
          </a:xfrm>
          <a:custGeom>
            <a:avLst/>
            <a:gdLst>
              <a:gd name="connsiteX0" fmla="*/ 1612900 w 2152650"/>
              <a:gd name="connsiteY0" fmla="*/ 0 h 2298700"/>
              <a:gd name="connsiteX1" fmla="*/ 2152650 w 2152650"/>
              <a:gd name="connsiteY1" fmla="*/ 12700 h 2298700"/>
              <a:gd name="connsiteX2" fmla="*/ 2120900 w 2152650"/>
              <a:gd name="connsiteY2" fmla="*/ 419100 h 2298700"/>
              <a:gd name="connsiteX3" fmla="*/ 2082800 w 2152650"/>
              <a:gd name="connsiteY3" fmla="*/ 787400 h 2298700"/>
              <a:gd name="connsiteX4" fmla="*/ 1974850 w 2152650"/>
              <a:gd name="connsiteY4" fmla="*/ 1270000 h 2298700"/>
              <a:gd name="connsiteX5" fmla="*/ 1879600 w 2152650"/>
              <a:gd name="connsiteY5" fmla="*/ 1581150 h 2298700"/>
              <a:gd name="connsiteX6" fmla="*/ 1574800 w 2152650"/>
              <a:gd name="connsiteY6" fmla="*/ 1860550 h 2298700"/>
              <a:gd name="connsiteX7" fmla="*/ 533400 w 2152650"/>
              <a:gd name="connsiteY7" fmla="*/ 2298700 h 2298700"/>
              <a:gd name="connsiteX8" fmla="*/ 0 w 2152650"/>
              <a:gd name="connsiteY8" fmla="*/ 2184400 h 2298700"/>
              <a:gd name="connsiteX9" fmla="*/ 336550 w 2152650"/>
              <a:gd name="connsiteY9" fmla="*/ 1511300 h 2298700"/>
              <a:gd name="connsiteX10" fmla="*/ 444500 w 2152650"/>
              <a:gd name="connsiteY10" fmla="*/ 1263650 h 2298700"/>
              <a:gd name="connsiteX11" fmla="*/ 603250 w 2152650"/>
              <a:gd name="connsiteY11" fmla="*/ 558800 h 2298700"/>
              <a:gd name="connsiteX12" fmla="*/ 1111250 w 2152650"/>
              <a:gd name="connsiteY12" fmla="*/ 19685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650" h="2298700">
                <a:moveTo>
                  <a:pt x="1612900" y="0"/>
                </a:moveTo>
                <a:lnTo>
                  <a:pt x="2152650" y="12700"/>
                </a:lnTo>
                <a:lnTo>
                  <a:pt x="2120900" y="419100"/>
                </a:lnTo>
                <a:lnTo>
                  <a:pt x="2082800" y="787400"/>
                </a:lnTo>
                <a:lnTo>
                  <a:pt x="1974850" y="1270000"/>
                </a:lnTo>
                <a:lnTo>
                  <a:pt x="1879600" y="1581150"/>
                </a:lnTo>
                <a:lnTo>
                  <a:pt x="1574800" y="1860550"/>
                </a:lnTo>
                <a:lnTo>
                  <a:pt x="533400" y="2298700"/>
                </a:lnTo>
                <a:lnTo>
                  <a:pt x="0" y="2184400"/>
                </a:lnTo>
                <a:lnTo>
                  <a:pt x="336550" y="1511300"/>
                </a:lnTo>
                <a:cubicBezTo>
                  <a:pt x="405141" y="1385549"/>
                  <a:pt x="364952" y="1466135"/>
                  <a:pt x="444500" y="1263650"/>
                </a:cubicBezTo>
                <a:lnTo>
                  <a:pt x="603250" y="558800"/>
                </a:lnTo>
                <a:lnTo>
                  <a:pt x="1111250" y="196850"/>
                </a:lnTo>
                <a:close/>
              </a:path>
            </a:pathLst>
          </a:custGeom>
        </p:spPr>
      </p:pic>
      <p:pic>
        <p:nvPicPr>
          <p:cNvPr id="7" name="图片 6" descr="黑暗中的树&#10;&#10;中度可信度描述已自动生成"/>
          <p:cNvPicPr>
            <a:picLocks noChangeAspect="1"/>
          </p:cNvPicPr>
          <p:nvPr/>
        </p:nvPicPr>
        <p:blipFill rotWithShape="1">
          <a:blip r:embed="rId4">
            <a:extLst>
              <a:ext uri="{28A0092B-C50C-407E-A947-70E740481C1C}">
                <a14:useLocalDpi xmlns:a14="http://schemas.microsoft.com/office/drawing/2010/main" val="0"/>
              </a:ext>
            </a:extLst>
          </a:blip>
          <a:srcRect l="55972"/>
          <a:stretch>
            <a:fillRect/>
          </a:stretch>
        </p:blipFill>
        <p:spPr>
          <a:xfrm>
            <a:off x="-1013638" y="-296670"/>
            <a:ext cx="2997202" cy="2857656"/>
          </a:xfrm>
          <a:prstGeom prst="rect">
            <a:avLst/>
          </a:prstGeom>
        </p:spPr>
      </p:pic>
      <p:pic>
        <p:nvPicPr>
          <p:cNvPr id="4" name="图片 3" descr="黑暗里有树&#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61663" t="57296" r="-257" b="92"/>
          <a:stretch>
            <a:fillRect/>
          </a:stretch>
        </p:blipFill>
        <p:spPr>
          <a:xfrm rot="14875537">
            <a:off x="-1272379" y="-1199027"/>
            <a:ext cx="4705350" cy="2737268"/>
          </a:xfrm>
          <a:prstGeom prst="rect">
            <a:avLst/>
          </a:prstGeom>
        </p:spPr>
      </p:pic>
      <p:pic>
        <p:nvPicPr>
          <p:cNvPr id="34" name="图片 33" descr="卡通人物&#10;&#10;低可信度描述已自动生成"/>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l="1852" t="29511" r="66759" b="36970"/>
          <a:stretch>
            <a:fillRect/>
          </a:stretch>
        </p:blipFill>
        <p:spPr>
          <a:xfrm rot="5400000">
            <a:off x="1679058" y="-562877"/>
            <a:ext cx="1371890" cy="1464967"/>
          </a:xfrm>
          <a:custGeom>
            <a:avLst/>
            <a:gdLst>
              <a:gd name="connsiteX0" fmla="*/ 1612900 w 2152650"/>
              <a:gd name="connsiteY0" fmla="*/ 0 h 2298700"/>
              <a:gd name="connsiteX1" fmla="*/ 2152650 w 2152650"/>
              <a:gd name="connsiteY1" fmla="*/ 12700 h 2298700"/>
              <a:gd name="connsiteX2" fmla="*/ 2120900 w 2152650"/>
              <a:gd name="connsiteY2" fmla="*/ 419100 h 2298700"/>
              <a:gd name="connsiteX3" fmla="*/ 2082800 w 2152650"/>
              <a:gd name="connsiteY3" fmla="*/ 787400 h 2298700"/>
              <a:gd name="connsiteX4" fmla="*/ 1974850 w 2152650"/>
              <a:gd name="connsiteY4" fmla="*/ 1270000 h 2298700"/>
              <a:gd name="connsiteX5" fmla="*/ 1879600 w 2152650"/>
              <a:gd name="connsiteY5" fmla="*/ 1581150 h 2298700"/>
              <a:gd name="connsiteX6" fmla="*/ 1574800 w 2152650"/>
              <a:gd name="connsiteY6" fmla="*/ 1860550 h 2298700"/>
              <a:gd name="connsiteX7" fmla="*/ 533400 w 2152650"/>
              <a:gd name="connsiteY7" fmla="*/ 2298700 h 2298700"/>
              <a:gd name="connsiteX8" fmla="*/ 0 w 2152650"/>
              <a:gd name="connsiteY8" fmla="*/ 2184400 h 2298700"/>
              <a:gd name="connsiteX9" fmla="*/ 336550 w 2152650"/>
              <a:gd name="connsiteY9" fmla="*/ 1511300 h 2298700"/>
              <a:gd name="connsiteX10" fmla="*/ 444500 w 2152650"/>
              <a:gd name="connsiteY10" fmla="*/ 1263650 h 2298700"/>
              <a:gd name="connsiteX11" fmla="*/ 603250 w 2152650"/>
              <a:gd name="connsiteY11" fmla="*/ 558800 h 2298700"/>
              <a:gd name="connsiteX12" fmla="*/ 1111250 w 2152650"/>
              <a:gd name="connsiteY12" fmla="*/ 19685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650" h="2298700">
                <a:moveTo>
                  <a:pt x="1612900" y="0"/>
                </a:moveTo>
                <a:lnTo>
                  <a:pt x="2152650" y="12700"/>
                </a:lnTo>
                <a:lnTo>
                  <a:pt x="2120900" y="419100"/>
                </a:lnTo>
                <a:lnTo>
                  <a:pt x="2082800" y="787400"/>
                </a:lnTo>
                <a:lnTo>
                  <a:pt x="1974850" y="1270000"/>
                </a:lnTo>
                <a:lnTo>
                  <a:pt x="1879600" y="1581150"/>
                </a:lnTo>
                <a:lnTo>
                  <a:pt x="1574800" y="1860550"/>
                </a:lnTo>
                <a:lnTo>
                  <a:pt x="533400" y="2298700"/>
                </a:lnTo>
                <a:lnTo>
                  <a:pt x="0" y="2184400"/>
                </a:lnTo>
                <a:lnTo>
                  <a:pt x="336550" y="1511300"/>
                </a:lnTo>
                <a:cubicBezTo>
                  <a:pt x="405141" y="1385549"/>
                  <a:pt x="364952" y="1466135"/>
                  <a:pt x="444500" y="1263650"/>
                </a:cubicBezTo>
                <a:lnTo>
                  <a:pt x="603250" y="558800"/>
                </a:lnTo>
                <a:lnTo>
                  <a:pt x="1111250" y="196850"/>
                </a:lnTo>
                <a:close/>
              </a:path>
            </a:pathLst>
          </a:custGeom>
        </p:spPr>
      </p:pic>
      <p:sp>
        <p:nvSpPr>
          <p:cNvPr id="35" name="文本框 34"/>
          <p:cNvSpPr txBox="1"/>
          <p:nvPr/>
        </p:nvSpPr>
        <p:spPr>
          <a:xfrm>
            <a:off x="2402199" y="2968290"/>
            <a:ext cx="7375743" cy="922020"/>
          </a:xfrm>
          <a:prstGeom prst="rect">
            <a:avLst/>
          </a:prstGeom>
          <a:noFill/>
        </p:spPr>
        <p:txBody>
          <a:bodyPr wrap="square" rtlCol="0">
            <a:spAutoFit/>
          </a:bodyPr>
          <a:lstStyle/>
          <a:p>
            <a:pPr algn="dist"/>
            <a:r>
              <a:rPr lang="zh-CN" altLang="en-US" sz="5400" dirty="0">
                <a:solidFill>
                  <a:schemeClr val="tx1">
                    <a:lumMod val="75000"/>
                    <a:lumOff val="25000"/>
                  </a:schemeClr>
                </a:solidFill>
                <a:latin typeface="汉仪润圆-55W" panose="00020600040101010101" pitchFamily="18" charset="-122"/>
                <a:ea typeface="汉仪润圆-55W" panose="00020600040101010101" pitchFamily="18" charset="-122"/>
              </a:rPr>
              <a:t>带电操作安全应急预案</a:t>
            </a:r>
          </a:p>
        </p:txBody>
      </p:sp>
      <p:sp>
        <p:nvSpPr>
          <p:cNvPr id="37" name="矩形 36"/>
          <p:cNvSpPr/>
          <p:nvPr/>
        </p:nvSpPr>
        <p:spPr>
          <a:xfrm>
            <a:off x="4479919" y="2033767"/>
            <a:ext cx="3233001" cy="681990"/>
          </a:xfrm>
          <a:prstGeom prst="rect">
            <a:avLst/>
          </a:prstGeom>
        </p:spPr>
        <p:txBody>
          <a:bodyPr wrap="square">
            <a:spAutoFit/>
          </a:bodyPr>
          <a:lstStyle/>
          <a:p>
            <a:pPr algn="dist">
              <a:lnSpc>
                <a:spcPct val="120000"/>
              </a:lnSpc>
            </a:pPr>
            <a:r>
              <a:rPr lang="en-US" altLang="zh-CN" sz="3200" b="1" i="1" dirty="0">
                <a:solidFill>
                  <a:srgbClr val="8EB8B4"/>
                </a:solidFill>
                <a:latin typeface="汉仪润圆-55W" panose="00020600040101010101" pitchFamily="18" charset="-122"/>
                <a:ea typeface="汉仪润圆-55W" panose="00020600040101010101" pitchFamily="18" charset="-122"/>
              </a:rPr>
              <a:t>PART.03</a:t>
            </a:r>
            <a:endParaRPr lang="zh-CN" altLang="en-US" sz="3200" b="1" i="1" dirty="0">
              <a:solidFill>
                <a:srgbClr val="8EB8B4"/>
              </a:solidFill>
              <a:latin typeface="汉仪润圆-55W" panose="00020600040101010101" pitchFamily="18" charset="-122"/>
              <a:ea typeface="汉仪润圆-55W" panose="00020600040101010101" pitchFamily="18" charset="-122"/>
            </a:endParaRPr>
          </a:p>
        </p:txBody>
      </p:sp>
      <p:sp>
        <p:nvSpPr>
          <p:cNvPr id="2" name="页脚占位符 1"/>
          <p:cNvSpPr>
            <a:spLocks noGrp="1"/>
          </p:cNvSpPr>
          <p:nvPr>
            <p:ph type="ftr" sz="quarter" idx="11"/>
          </p:nvPr>
        </p:nvSpPr>
        <p:spPr/>
        <p:txBody>
          <a:bodyPr/>
          <a:lstStyle/>
          <a:p>
            <a:r>
              <a:rPr lang="zh-CN" altLang="en-US"/>
              <a:t>蚌埠工商学院</a:t>
            </a:r>
          </a:p>
        </p:txBody>
      </p:sp>
      <p:pic>
        <p:nvPicPr>
          <p:cNvPr id="9" name="图片 8" descr="C:\Users\Yang\Desktop\蚌埠工商学院LOGO竖标透明图层.png蚌埠工商学院LOGO竖标透明图层"/>
          <p:cNvPicPr>
            <a:picLocks noChangeAspect="1"/>
          </p:cNvPicPr>
          <p:nvPr/>
        </p:nvPicPr>
        <p:blipFill>
          <a:blip r:embed="rId10"/>
          <a:srcRect/>
          <a:stretch>
            <a:fillRect/>
          </a:stretch>
        </p:blipFill>
        <p:spPr>
          <a:xfrm>
            <a:off x="551180" y="394018"/>
            <a:ext cx="1735455" cy="1321435"/>
          </a:xfrm>
          <a:prstGeom prst="rect">
            <a:avLst/>
          </a:prstGeom>
        </p:spPr>
      </p:pic>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圆角 16"/>
          <p:cNvSpPr/>
          <p:nvPr/>
        </p:nvSpPr>
        <p:spPr>
          <a:xfrm>
            <a:off x="0" y="0"/>
            <a:ext cx="12192000" cy="6858000"/>
          </a:xfrm>
          <a:prstGeom prst="roundRect">
            <a:avLst>
              <a:gd name="adj" fmla="val 0"/>
            </a:avLst>
          </a:prstGeom>
          <a:solidFill>
            <a:srgbClr val="FFFCF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图片包含 黑暗, 鸟, 鱼, 轮子&#10;&#10;描述已自动生成"/>
          <p:cNvPicPr>
            <a:picLocks noChangeAspect="1"/>
          </p:cNvPicPr>
          <p:nvPr/>
        </p:nvPicPr>
        <p:blipFill rotWithShape="1">
          <a:blip r:embed="rId2">
            <a:extLst>
              <a:ext uri="{28A0092B-C50C-407E-A947-70E740481C1C}">
                <a14:useLocalDpi xmlns:a14="http://schemas.microsoft.com/office/drawing/2010/main" val="0"/>
              </a:ext>
            </a:extLst>
          </a:blip>
          <a:srcRect l="53378"/>
          <a:stretch>
            <a:fillRect/>
          </a:stretch>
        </p:blipFill>
        <p:spPr>
          <a:xfrm>
            <a:off x="10510903" y="4848377"/>
            <a:ext cx="3129336" cy="3768853"/>
          </a:xfrm>
          <a:prstGeom prst="rect">
            <a:avLst/>
          </a:prstGeom>
        </p:spPr>
      </p:pic>
      <p:pic>
        <p:nvPicPr>
          <p:cNvPr id="5" name="图片 4" descr="黑暗里有树&#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r="61406" b="50692"/>
          <a:stretch>
            <a:fillRect/>
          </a:stretch>
        </p:blipFill>
        <p:spPr>
          <a:xfrm>
            <a:off x="7734726" y="5154658"/>
            <a:ext cx="4705350" cy="3167421"/>
          </a:xfrm>
          <a:prstGeom prst="rect">
            <a:avLst/>
          </a:prstGeom>
        </p:spPr>
      </p:pic>
      <p:pic>
        <p:nvPicPr>
          <p:cNvPr id="8" name="图片 7" descr="黑暗中的树&#10;&#10;中度可信度描述已自动生成"/>
          <p:cNvPicPr>
            <a:picLocks noChangeAspect="1"/>
          </p:cNvPicPr>
          <p:nvPr/>
        </p:nvPicPr>
        <p:blipFill rotWithShape="1">
          <a:blip r:embed="rId4">
            <a:extLst>
              <a:ext uri="{28A0092B-C50C-407E-A947-70E740481C1C}">
                <a14:useLocalDpi xmlns:a14="http://schemas.microsoft.com/office/drawing/2010/main" val="0"/>
              </a:ext>
            </a:extLst>
          </a:blip>
          <a:srcRect r="52074"/>
          <a:stretch>
            <a:fillRect/>
          </a:stretch>
        </p:blipFill>
        <p:spPr>
          <a:xfrm>
            <a:off x="11214358" y="5330656"/>
            <a:ext cx="3214314" cy="2815427"/>
          </a:xfrm>
          <a:prstGeom prst="rect">
            <a:avLst/>
          </a:prstGeom>
        </p:spPr>
      </p:pic>
      <p:pic>
        <p:nvPicPr>
          <p:cNvPr id="16" name="图片 15" descr="图片包含 黑暗, 烟, 蛋糕&#10;&#10;描述已自动生成"/>
          <p:cNvPicPr>
            <a:picLocks noChangeAspect="1"/>
          </p:cNvPicPr>
          <p:nvPr/>
        </p:nvPicPr>
        <p:blipFill rotWithShape="1">
          <a:blip r:embed="rId5">
            <a:extLst>
              <a:ext uri="{28A0092B-C50C-407E-A947-70E740481C1C}">
                <a14:useLocalDpi xmlns:a14="http://schemas.microsoft.com/office/drawing/2010/main" val="0"/>
              </a:ext>
            </a:extLst>
          </a:blip>
          <a:srcRect l="52651"/>
          <a:stretch>
            <a:fillRect/>
          </a:stretch>
        </p:blipFill>
        <p:spPr>
          <a:xfrm rot="11700000">
            <a:off x="-441884" y="-1412856"/>
            <a:ext cx="2622551" cy="2825712"/>
          </a:xfrm>
          <a:prstGeom prst="rect">
            <a:avLst/>
          </a:prstGeom>
        </p:spPr>
      </p:pic>
      <p:pic>
        <p:nvPicPr>
          <p:cNvPr id="32" name="图片 31" descr="卡通人物&#10;&#10;低可信度描述已自动生成"/>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l="1852" t="29511" r="66759" b="36970"/>
          <a:stretch>
            <a:fillRect/>
          </a:stretch>
        </p:blipFill>
        <p:spPr>
          <a:xfrm rot="17100000">
            <a:off x="10214294" y="5820225"/>
            <a:ext cx="1943677" cy="2075548"/>
          </a:xfrm>
          <a:custGeom>
            <a:avLst/>
            <a:gdLst>
              <a:gd name="connsiteX0" fmla="*/ 1612900 w 2152650"/>
              <a:gd name="connsiteY0" fmla="*/ 0 h 2298700"/>
              <a:gd name="connsiteX1" fmla="*/ 2152650 w 2152650"/>
              <a:gd name="connsiteY1" fmla="*/ 12700 h 2298700"/>
              <a:gd name="connsiteX2" fmla="*/ 2120900 w 2152650"/>
              <a:gd name="connsiteY2" fmla="*/ 419100 h 2298700"/>
              <a:gd name="connsiteX3" fmla="*/ 2082800 w 2152650"/>
              <a:gd name="connsiteY3" fmla="*/ 787400 h 2298700"/>
              <a:gd name="connsiteX4" fmla="*/ 1974850 w 2152650"/>
              <a:gd name="connsiteY4" fmla="*/ 1270000 h 2298700"/>
              <a:gd name="connsiteX5" fmla="*/ 1879600 w 2152650"/>
              <a:gd name="connsiteY5" fmla="*/ 1581150 h 2298700"/>
              <a:gd name="connsiteX6" fmla="*/ 1574800 w 2152650"/>
              <a:gd name="connsiteY6" fmla="*/ 1860550 h 2298700"/>
              <a:gd name="connsiteX7" fmla="*/ 533400 w 2152650"/>
              <a:gd name="connsiteY7" fmla="*/ 2298700 h 2298700"/>
              <a:gd name="connsiteX8" fmla="*/ 0 w 2152650"/>
              <a:gd name="connsiteY8" fmla="*/ 2184400 h 2298700"/>
              <a:gd name="connsiteX9" fmla="*/ 336550 w 2152650"/>
              <a:gd name="connsiteY9" fmla="*/ 1511300 h 2298700"/>
              <a:gd name="connsiteX10" fmla="*/ 444500 w 2152650"/>
              <a:gd name="connsiteY10" fmla="*/ 1263650 h 2298700"/>
              <a:gd name="connsiteX11" fmla="*/ 603250 w 2152650"/>
              <a:gd name="connsiteY11" fmla="*/ 558800 h 2298700"/>
              <a:gd name="connsiteX12" fmla="*/ 1111250 w 2152650"/>
              <a:gd name="connsiteY12" fmla="*/ 19685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650" h="2298700">
                <a:moveTo>
                  <a:pt x="1612900" y="0"/>
                </a:moveTo>
                <a:lnTo>
                  <a:pt x="2152650" y="12700"/>
                </a:lnTo>
                <a:lnTo>
                  <a:pt x="2120900" y="419100"/>
                </a:lnTo>
                <a:lnTo>
                  <a:pt x="2082800" y="787400"/>
                </a:lnTo>
                <a:lnTo>
                  <a:pt x="1974850" y="1270000"/>
                </a:lnTo>
                <a:lnTo>
                  <a:pt x="1879600" y="1581150"/>
                </a:lnTo>
                <a:lnTo>
                  <a:pt x="1574800" y="1860550"/>
                </a:lnTo>
                <a:lnTo>
                  <a:pt x="533400" y="2298700"/>
                </a:lnTo>
                <a:lnTo>
                  <a:pt x="0" y="2184400"/>
                </a:lnTo>
                <a:lnTo>
                  <a:pt x="336550" y="1511300"/>
                </a:lnTo>
                <a:cubicBezTo>
                  <a:pt x="405141" y="1385549"/>
                  <a:pt x="364952" y="1466135"/>
                  <a:pt x="444500" y="1263650"/>
                </a:cubicBezTo>
                <a:lnTo>
                  <a:pt x="603250" y="558800"/>
                </a:lnTo>
                <a:lnTo>
                  <a:pt x="1111250" y="196850"/>
                </a:lnTo>
                <a:close/>
              </a:path>
            </a:pathLst>
          </a:custGeom>
        </p:spPr>
      </p:pic>
      <p:pic>
        <p:nvPicPr>
          <p:cNvPr id="7" name="图片 6" descr="黑暗中的树&#10;&#10;中度可信度描述已自动生成"/>
          <p:cNvPicPr>
            <a:picLocks noChangeAspect="1"/>
          </p:cNvPicPr>
          <p:nvPr/>
        </p:nvPicPr>
        <p:blipFill rotWithShape="1">
          <a:blip r:embed="rId4">
            <a:extLst>
              <a:ext uri="{28A0092B-C50C-407E-A947-70E740481C1C}">
                <a14:useLocalDpi xmlns:a14="http://schemas.microsoft.com/office/drawing/2010/main" val="0"/>
              </a:ext>
            </a:extLst>
          </a:blip>
          <a:srcRect l="55972"/>
          <a:stretch>
            <a:fillRect/>
          </a:stretch>
        </p:blipFill>
        <p:spPr>
          <a:xfrm>
            <a:off x="-2039203" y="-105354"/>
            <a:ext cx="2997202" cy="2857656"/>
          </a:xfrm>
          <a:prstGeom prst="rect">
            <a:avLst/>
          </a:prstGeom>
        </p:spPr>
      </p:pic>
      <p:pic>
        <p:nvPicPr>
          <p:cNvPr id="4" name="图片 3" descr="黑暗里有树&#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61663" t="57296" r="-257" b="92"/>
          <a:stretch>
            <a:fillRect/>
          </a:stretch>
        </p:blipFill>
        <p:spPr>
          <a:xfrm rot="900000">
            <a:off x="-1102150" y="-1196947"/>
            <a:ext cx="4705350" cy="2737268"/>
          </a:xfrm>
          <a:prstGeom prst="rect">
            <a:avLst/>
          </a:prstGeom>
        </p:spPr>
      </p:pic>
      <p:pic>
        <p:nvPicPr>
          <p:cNvPr id="34" name="图片 33" descr="卡通人物&#10;&#10;低可信度描述已自动生成"/>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l="1852" t="29511" r="66759" b="36970"/>
          <a:stretch>
            <a:fillRect/>
          </a:stretch>
        </p:blipFill>
        <p:spPr>
          <a:xfrm rot="5400000">
            <a:off x="46538" y="-1013726"/>
            <a:ext cx="1371890" cy="1464967"/>
          </a:xfrm>
          <a:custGeom>
            <a:avLst/>
            <a:gdLst>
              <a:gd name="connsiteX0" fmla="*/ 1612900 w 2152650"/>
              <a:gd name="connsiteY0" fmla="*/ 0 h 2298700"/>
              <a:gd name="connsiteX1" fmla="*/ 2152650 w 2152650"/>
              <a:gd name="connsiteY1" fmla="*/ 12700 h 2298700"/>
              <a:gd name="connsiteX2" fmla="*/ 2120900 w 2152650"/>
              <a:gd name="connsiteY2" fmla="*/ 419100 h 2298700"/>
              <a:gd name="connsiteX3" fmla="*/ 2082800 w 2152650"/>
              <a:gd name="connsiteY3" fmla="*/ 787400 h 2298700"/>
              <a:gd name="connsiteX4" fmla="*/ 1974850 w 2152650"/>
              <a:gd name="connsiteY4" fmla="*/ 1270000 h 2298700"/>
              <a:gd name="connsiteX5" fmla="*/ 1879600 w 2152650"/>
              <a:gd name="connsiteY5" fmla="*/ 1581150 h 2298700"/>
              <a:gd name="connsiteX6" fmla="*/ 1574800 w 2152650"/>
              <a:gd name="connsiteY6" fmla="*/ 1860550 h 2298700"/>
              <a:gd name="connsiteX7" fmla="*/ 533400 w 2152650"/>
              <a:gd name="connsiteY7" fmla="*/ 2298700 h 2298700"/>
              <a:gd name="connsiteX8" fmla="*/ 0 w 2152650"/>
              <a:gd name="connsiteY8" fmla="*/ 2184400 h 2298700"/>
              <a:gd name="connsiteX9" fmla="*/ 336550 w 2152650"/>
              <a:gd name="connsiteY9" fmla="*/ 1511300 h 2298700"/>
              <a:gd name="connsiteX10" fmla="*/ 444500 w 2152650"/>
              <a:gd name="connsiteY10" fmla="*/ 1263650 h 2298700"/>
              <a:gd name="connsiteX11" fmla="*/ 603250 w 2152650"/>
              <a:gd name="connsiteY11" fmla="*/ 558800 h 2298700"/>
              <a:gd name="connsiteX12" fmla="*/ 1111250 w 2152650"/>
              <a:gd name="connsiteY12" fmla="*/ 19685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650" h="2298700">
                <a:moveTo>
                  <a:pt x="1612900" y="0"/>
                </a:moveTo>
                <a:lnTo>
                  <a:pt x="2152650" y="12700"/>
                </a:lnTo>
                <a:lnTo>
                  <a:pt x="2120900" y="419100"/>
                </a:lnTo>
                <a:lnTo>
                  <a:pt x="2082800" y="787400"/>
                </a:lnTo>
                <a:lnTo>
                  <a:pt x="1974850" y="1270000"/>
                </a:lnTo>
                <a:lnTo>
                  <a:pt x="1879600" y="1581150"/>
                </a:lnTo>
                <a:lnTo>
                  <a:pt x="1574800" y="1860550"/>
                </a:lnTo>
                <a:lnTo>
                  <a:pt x="533400" y="2298700"/>
                </a:lnTo>
                <a:lnTo>
                  <a:pt x="0" y="2184400"/>
                </a:lnTo>
                <a:lnTo>
                  <a:pt x="336550" y="1511300"/>
                </a:lnTo>
                <a:cubicBezTo>
                  <a:pt x="405141" y="1385549"/>
                  <a:pt x="364952" y="1466135"/>
                  <a:pt x="444500" y="1263650"/>
                </a:cubicBezTo>
                <a:lnTo>
                  <a:pt x="603250" y="558800"/>
                </a:lnTo>
                <a:lnTo>
                  <a:pt x="1111250" y="196850"/>
                </a:lnTo>
                <a:close/>
              </a:path>
            </a:pathLst>
          </a:custGeom>
        </p:spPr>
      </p:pic>
      <p:sp>
        <p:nvSpPr>
          <p:cNvPr id="14" name="文本框 13"/>
          <p:cNvSpPr txBox="1"/>
          <p:nvPr/>
        </p:nvSpPr>
        <p:spPr>
          <a:xfrm>
            <a:off x="4798374" y="111425"/>
            <a:ext cx="2595251" cy="521970"/>
          </a:xfrm>
          <a:prstGeom prst="rect">
            <a:avLst/>
          </a:prstGeom>
          <a:noFill/>
        </p:spPr>
        <p:txBody>
          <a:bodyPr wrap="square" rtlCol="0">
            <a:spAutoFit/>
          </a:bodyPr>
          <a:lstStyle/>
          <a:p>
            <a:pPr algn="dist"/>
            <a:r>
              <a:rPr lang="zh-CN" altLang="en-US" sz="2800" dirty="0">
                <a:solidFill>
                  <a:schemeClr val="tx1">
                    <a:lumMod val="75000"/>
                    <a:lumOff val="25000"/>
                  </a:schemeClr>
                </a:solidFill>
                <a:latin typeface="汉仪润圆-55W" panose="00020600040101010101" pitchFamily="18" charset="-122"/>
                <a:ea typeface="汉仪润圆-55W" panose="00020600040101010101" pitchFamily="18" charset="-122"/>
              </a:rPr>
              <a:t>紧急注意事项</a:t>
            </a:r>
          </a:p>
        </p:txBody>
      </p:sp>
      <p:grpSp>
        <p:nvGrpSpPr>
          <p:cNvPr id="6" name="组合 5"/>
          <p:cNvGrpSpPr/>
          <p:nvPr/>
        </p:nvGrpSpPr>
        <p:grpSpPr>
          <a:xfrm>
            <a:off x="1464944" y="2102314"/>
            <a:ext cx="10139485" cy="3421301"/>
            <a:chOff x="1371599" y="1191041"/>
            <a:chExt cx="10139485" cy="3421301"/>
          </a:xfrm>
        </p:grpSpPr>
        <p:sp>
          <p:nvSpPr>
            <p:cNvPr id="2" name="矩形 1"/>
            <p:cNvSpPr/>
            <p:nvPr/>
          </p:nvSpPr>
          <p:spPr>
            <a:xfrm>
              <a:off x="1371600" y="1191041"/>
              <a:ext cx="9950450" cy="1798320"/>
            </a:xfrm>
            <a:prstGeom prst="rect">
              <a:avLst/>
            </a:prstGeom>
          </p:spPr>
          <p:txBody>
            <a:bodyPr wrap="square" lIns="0" tIns="0" rIns="0" bIns="0">
              <a:spAutoFit/>
            </a:bodyPr>
            <a:lstStyle/>
            <a:p>
              <a:pPr>
                <a:lnSpc>
                  <a:spcPct val="130000"/>
                </a:lnSpc>
              </a:pPr>
              <a:r>
                <a:rPr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(1)操作时不能用湿手接触电器，也不可把电器弄湿，若不小心弄湿，应等干燥后再用。</a:t>
              </a:r>
            </a:p>
            <a:p>
              <a:pPr>
                <a:lnSpc>
                  <a:spcPct val="130000"/>
                </a:lnSpc>
              </a:pPr>
              <a:endParaRPr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pPr>
              <a:r>
                <a:rPr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若出现触电事故，应先切断电源或拔下电源插头，若来不及切断电源，可用绝缘物挑开电线，在未切断电源之前，切不可用手去拉触电者，也不可用金属或潮湿的东西挑电线。分析漏电的程度，如果较为严重，在切断电源后，马上通知学校后勤电工处置，并指挥学生离开现场。</a:t>
              </a:r>
            </a:p>
          </p:txBody>
        </p:sp>
        <p:sp>
          <p:nvSpPr>
            <p:cNvPr id="9" name="矩形 8"/>
            <p:cNvSpPr/>
            <p:nvPr/>
          </p:nvSpPr>
          <p:spPr>
            <a:xfrm>
              <a:off x="1371599" y="3893522"/>
              <a:ext cx="10139485" cy="718820"/>
            </a:xfrm>
            <a:prstGeom prst="rect">
              <a:avLst/>
            </a:prstGeom>
          </p:spPr>
          <p:txBody>
            <a:bodyPr wrap="square" lIns="0" tIns="0" rIns="0" bIns="0">
              <a:spAutoFit/>
            </a:bodyPr>
            <a:lstStyle/>
            <a:p>
              <a:pPr>
                <a:lnSpc>
                  <a:spcPct val="130000"/>
                </a:lnSpc>
              </a:pPr>
              <a:r>
                <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注意：以上办法仅适用于220V电压触电的抢救。高压触电应及时通知学校供电部门，采用相应的紧急措施，以免发生新的事故。</a:t>
              </a:r>
            </a:p>
          </p:txBody>
        </p:sp>
      </p:grpSp>
      <p:sp>
        <p:nvSpPr>
          <p:cNvPr id="10" name="页脚占位符 9"/>
          <p:cNvSpPr>
            <a:spLocks noGrp="1"/>
          </p:cNvSpPr>
          <p:nvPr>
            <p:ph type="ftr" sz="quarter" idx="11"/>
          </p:nvPr>
        </p:nvSpPr>
        <p:spPr/>
        <p:txBody>
          <a:bodyPr/>
          <a:lstStyle/>
          <a:p>
            <a:r>
              <a:rPr lang="zh-CN" altLang="en-US"/>
              <a:t>蚌埠工商学院</a:t>
            </a:r>
          </a:p>
        </p:txBody>
      </p:sp>
      <p:pic>
        <p:nvPicPr>
          <p:cNvPr id="12" name="图片 11" descr="C:\Users\Yang\Desktop\蚌埠工商学院LOGO竖标透明图层.png蚌埠工商学院LOGO竖标透明图层"/>
          <p:cNvPicPr>
            <a:picLocks noChangeAspect="1"/>
          </p:cNvPicPr>
          <p:nvPr/>
        </p:nvPicPr>
        <p:blipFill>
          <a:blip r:embed="rId10"/>
          <a:srcRect/>
          <a:stretch>
            <a:fillRect/>
          </a:stretch>
        </p:blipFill>
        <p:spPr>
          <a:xfrm>
            <a:off x="551180" y="394018"/>
            <a:ext cx="1735455" cy="1321435"/>
          </a:xfrm>
          <a:prstGeom prst="rect">
            <a:avLst/>
          </a:prstGeom>
        </p:spPr>
      </p:pic>
    </p:spTree>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874</Words>
  <Application>Microsoft Office PowerPoint</Application>
  <PresentationFormat>自定义</PresentationFormat>
  <Paragraphs>129</Paragraphs>
  <Slides>21</Slides>
  <Notes>0</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21</vt:i4>
      </vt:variant>
    </vt:vector>
  </HeadingPairs>
  <TitlesOfParts>
    <vt:vector size="34" baseType="lpstr">
      <vt:lpstr>Arial</vt:lpstr>
      <vt:lpstr>宋体</vt:lpstr>
      <vt:lpstr>Wingdings</vt:lpstr>
      <vt:lpstr>Calibri</vt:lpstr>
      <vt:lpstr>等线 Light</vt:lpstr>
      <vt:lpstr>微软雅黑</vt:lpstr>
      <vt:lpstr>阿里巴巴普惠体 R</vt:lpstr>
      <vt:lpstr>阿里巴巴普惠体 M</vt:lpstr>
      <vt:lpstr>等线</vt:lpstr>
      <vt:lpstr>红豆幼黑体</vt:lpstr>
      <vt:lpstr>汉仪润圆-55W</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WXQ</cp:lastModifiedBy>
  <cp:revision>8</cp:revision>
  <dcterms:created xsi:type="dcterms:W3CDTF">2022-02-20T07:51:00Z</dcterms:created>
  <dcterms:modified xsi:type="dcterms:W3CDTF">2022-02-24T01:35:34Z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2052-11.1.0.11365</vt:lpwstr>
  </property>
  <property fmtid="{D5CDD505-2E9C-101B-9397-08002B2CF9AE}" pid="3" name="KSOTemplateUUID">
    <vt:lpwstr>v1.0_mb_5v/hfn08wTRNsGCCE9OA0w==</vt:lpwstr>
  </property>
  <property fmtid="{D5CDD505-2E9C-101B-9397-08002B2CF9AE}" pid="4" name="ICV">
    <vt:lpwstr>F0249EB0E83E42099CF1CCCABEEEB168</vt:lpwstr>
  </property>
</Properties>
</file>