
<file path=[Content_Types].xml><?xml version="1.0" encoding="utf-8"?>
<Types xmlns="http://schemas.openxmlformats.org/package/2006/content-types">
  <Default Extension="png" ContentType="image/png"/>
  <Default Extension="mp3" ContentType="audio/unknown"/>
  <Default Extension="svg" ContentType="image/svg+xml"/>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Override1.xml" ContentType="application/vnd.openxmlformats-officedocument.themeOverride+xml"/>
  <Override PartName="/ppt/tags/tag2.xml" ContentType="application/vnd.openxmlformats-officedocument.presentationml.tags+xml"/>
  <Override PartName="/ppt/theme/themeOverride2.xml" ContentType="application/vnd.openxmlformats-officedocument.themeOverrid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heme/themeOverride3.xml" ContentType="application/vnd.openxmlformats-officedocument.themeOverride+xml"/>
  <Override PartName="/ppt/tags/tag11.xml" ContentType="application/vnd.openxmlformats-officedocument.presentationml.tags+xml"/>
  <Override PartName="/ppt/tags/tag12.xml" ContentType="application/vnd.openxmlformats-officedocument.presentationml.tags+xml"/>
  <Override PartName="/ppt/theme/themeOverride4.xml" ContentType="application/vnd.openxmlformats-officedocument.themeOverride+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heme/themeOverride5.xml" ContentType="application/vnd.openxmlformats-officedocument.themeOverride+xml"/>
  <Override PartName="/ppt/tags/tag50.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21"/>
  </p:notesMasterIdLst>
  <p:sldIdLst>
    <p:sldId id="256" r:id="rId2"/>
    <p:sldId id="260" r:id="rId3"/>
    <p:sldId id="262" r:id="rId4"/>
    <p:sldId id="275" r:id="rId5"/>
    <p:sldId id="265" r:id="rId6"/>
    <p:sldId id="259" r:id="rId7"/>
    <p:sldId id="277" r:id="rId8"/>
    <p:sldId id="261" r:id="rId9"/>
    <p:sldId id="279" r:id="rId10"/>
    <p:sldId id="263" r:id="rId11"/>
    <p:sldId id="280" r:id="rId12"/>
    <p:sldId id="272" r:id="rId13"/>
    <p:sldId id="278" r:id="rId14"/>
    <p:sldId id="264" r:id="rId15"/>
    <p:sldId id="274" r:id="rId16"/>
    <p:sldId id="269" r:id="rId17"/>
    <p:sldId id="271" r:id="rId18"/>
    <p:sldId id="266" r:id="rId19"/>
    <p:sldId id="257" r:id="rId20"/>
  </p:sldIdLst>
  <p:sldSz cx="12192000" cy="6858000"/>
  <p:notesSz cx="6858000" cy="9144000"/>
  <p:embeddedFontLst>
    <p:embeddedFont>
      <p:font typeface="思源黑体 CN Normal" charset="-122"/>
      <p:regular r:id="rId22"/>
    </p:embeddedFont>
    <p:embeddedFont>
      <p:font typeface="Calibri" pitchFamily="34" charset="0"/>
      <p:regular r:id="rId23"/>
      <p:bold r:id="rId24"/>
      <p:italic r:id="rId25"/>
      <p:boldItalic r:id="rId26"/>
    </p:embeddedFont>
    <p:embeddedFont>
      <p:font typeface="思源黑体 CN Bold" charset="-122"/>
      <p:bold r:id="rId27"/>
    </p:embeddedFont>
    <p:embeddedFont>
      <p:font typeface="字魂布丁体" charset="-122"/>
      <p:regular r:id="rId28"/>
    </p:embeddedFont>
  </p:embeddedFontLst>
  <p:custDataLst>
    <p:tags r:id="rId29"/>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69C5C"/>
    <a:srgbClr val="42924F"/>
    <a:srgbClr val="71C26F"/>
    <a:srgbClr val="F57406"/>
    <a:srgbClr val="FDCB4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729" autoAdjust="0"/>
    <p:restoredTop sz="94660"/>
  </p:normalViewPr>
  <p:slideViewPr>
    <p:cSldViewPr snapToGrid="0">
      <p:cViewPr>
        <p:scale>
          <a:sx n="50" d="100"/>
          <a:sy n="50" d="100"/>
        </p:scale>
        <p:origin x="-3062" y="-166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5.fntdata"/><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4.fntdata"/><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3.fntdata"/><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2.fntdata"/><Relationship Id="rId28" Type="http://schemas.openxmlformats.org/officeDocument/2006/relationships/font" Target="fonts/font7.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presProps" Target="pres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t>2023/8/28</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t>‹#›</a:t>
            </a:fld>
            <a:endParaRPr lang="zh-CN" altLang="en-US"/>
          </a:p>
        </p:txBody>
      </p:sp>
    </p:spTree>
    <p:extLst>
      <p:ext uri="{BB962C8B-B14F-4D97-AF65-F5344CB8AC3E}">
        <p14:creationId xmlns:p14="http://schemas.microsoft.com/office/powerpoint/2010/main" val="27568856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24790F37-3F1E-44AF-8A65-34F8A0D9DF70}" type="datetimeFigureOut">
              <a:rPr lang="zh-CN" altLang="en-US" smtClean="0"/>
              <a:t>2023/8/28</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D0B448E0-7797-4F15-822B-E510F145E1CA}"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24790F37-3F1E-44AF-8A65-34F8A0D9DF70}" type="datetimeFigureOut">
              <a:rPr lang="zh-CN" altLang="en-US" smtClean="0"/>
              <a:t>2023/8/28</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D0B448E0-7797-4F15-822B-E510F145E1CA}"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24790F37-3F1E-44AF-8A65-34F8A0D9DF70}" type="datetimeFigureOut">
              <a:rPr lang="zh-CN" altLang="en-US" smtClean="0"/>
              <a:t>2023/8/28</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D0B448E0-7797-4F15-822B-E510F145E1CA}"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24790F37-3F1E-44AF-8A65-34F8A0D9DF70}" type="datetimeFigureOut">
              <a:rPr lang="zh-CN" altLang="en-US" smtClean="0"/>
              <a:t>2023/8/28</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D0B448E0-7797-4F15-822B-E510F145E1CA}"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24790F37-3F1E-44AF-8A65-34F8A0D9DF70}" type="datetimeFigureOut">
              <a:rPr lang="zh-CN" altLang="en-US" smtClean="0"/>
              <a:t>2023/8/28</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D0B448E0-7797-4F15-822B-E510F145E1CA}"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24790F37-3F1E-44AF-8A65-34F8A0D9DF70}" type="datetimeFigureOut">
              <a:rPr lang="zh-CN" altLang="en-US" smtClean="0"/>
              <a:t>2023/8/28</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D0B448E0-7797-4F15-822B-E510F145E1CA}"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24790F37-3F1E-44AF-8A65-34F8A0D9DF70}" type="datetimeFigureOut">
              <a:rPr lang="zh-CN" altLang="en-US" smtClean="0"/>
              <a:t>2023/8/28</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D0B448E0-7797-4F15-822B-E510F145E1CA}"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24790F37-3F1E-44AF-8A65-34F8A0D9DF70}" type="datetimeFigureOut">
              <a:rPr lang="zh-CN" altLang="en-US" smtClean="0"/>
              <a:t>2023/8/28</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D0B448E0-7797-4F15-822B-E510F145E1CA}"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24790F37-3F1E-44AF-8A65-34F8A0D9DF70}" type="datetimeFigureOut">
              <a:rPr lang="zh-CN" altLang="en-US" smtClean="0"/>
              <a:t>2023/8/28</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D0B448E0-7797-4F15-822B-E510F145E1CA}"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24790F37-3F1E-44AF-8A65-34F8A0D9DF70}" type="datetimeFigureOut">
              <a:rPr lang="zh-CN" altLang="en-US" smtClean="0"/>
              <a:t>2023/8/28</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D0B448E0-7797-4F15-822B-E510F145E1CA}"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24790F37-3F1E-44AF-8A65-34F8A0D9DF70}" type="datetimeFigureOut">
              <a:rPr lang="zh-CN" altLang="en-US" smtClean="0"/>
              <a:t>2023/8/28</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D0B448E0-7797-4F15-822B-E510F145E1CA}"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矩形 6"/>
          <p:cNvSpPr/>
          <p:nvPr userDrawn="1"/>
        </p:nvSpPr>
        <p:spPr>
          <a:xfrm>
            <a:off x="817" y="1"/>
            <a:ext cx="12190366" cy="6857999"/>
          </a:xfrm>
          <a:prstGeom prst="rect">
            <a:avLst/>
          </a:prstGeom>
          <a:solidFill>
            <a:schemeClr val="accent4">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p:cNvPicPr>
            <a:picLocks noChangeAspect="1"/>
          </p:cNvPicPr>
          <p:nvPr userDrawn="1"/>
        </p:nvPicPr>
        <p:blipFill rotWithShape="1">
          <a:blip r:embed="rId13">
            <a:extLst>
              <a:ext uri="{28A0092B-C50C-407E-A947-70E740481C1C}">
                <a14:useLocalDpi xmlns:a14="http://schemas.microsoft.com/office/drawing/2010/main" val="0"/>
              </a:ext>
            </a:extLst>
          </a:blip>
          <a:srcRect t="62677" b="92"/>
          <a:stretch>
            <a:fillRect/>
          </a:stretch>
        </p:blipFill>
        <p:spPr>
          <a:xfrm>
            <a:off x="6081" y="946150"/>
            <a:ext cx="12179838" cy="5911850"/>
          </a:xfrm>
          <a:custGeom>
            <a:avLst/>
            <a:gdLst>
              <a:gd name="connsiteX0" fmla="*/ 0 w 12190366"/>
              <a:gd name="connsiteY0" fmla="*/ 0 h 5480050"/>
              <a:gd name="connsiteX1" fmla="*/ 12190366 w 12190366"/>
              <a:gd name="connsiteY1" fmla="*/ 0 h 5480050"/>
              <a:gd name="connsiteX2" fmla="*/ 12190366 w 12190366"/>
              <a:gd name="connsiteY2" fmla="*/ 5480050 h 5480050"/>
              <a:gd name="connsiteX3" fmla="*/ 0 w 12190366"/>
              <a:gd name="connsiteY3" fmla="*/ 5480050 h 5480050"/>
            </a:gdLst>
            <a:ahLst/>
            <a:cxnLst>
              <a:cxn ang="0">
                <a:pos x="connsiteX0" y="connsiteY0"/>
              </a:cxn>
              <a:cxn ang="0">
                <a:pos x="connsiteX1" y="connsiteY1"/>
              </a:cxn>
              <a:cxn ang="0">
                <a:pos x="connsiteX2" y="connsiteY2"/>
              </a:cxn>
              <a:cxn ang="0">
                <a:pos x="connsiteX3" y="connsiteY3"/>
              </a:cxn>
            </a:cxnLst>
            <a:rect l="l" t="t" r="r" b="b"/>
            <a:pathLst>
              <a:path w="12190366" h="5480050">
                <a:moveTo>
                  <a:pt x="0" y="0"/>
                </a:moveTo>
                <a:lnTo>
                  <a:pt x="12190366" y="0"/>
                </a:lnTo>
                <a:lnTo>
                  <a:pt x="12190366" y="5480050"/>
                </a:lnTo>
                <a:lnTo>
                  <a:pt x="0" y="5480050"/>
                </a:lnTo>
                <a:close/>
              </a:path>
            </a:pathLst>
          </a:custGeom>
        </p:spPr>
      </p:pic>
      <p:pic>
        <p:nvPicPr>
          <p:cNvPr id="9" name="图片 8"/>
          <p:cNvPicPr>
            <a:picLocks noChangeAspect="1"/>
          </p:cNvPicPr>
          <p:nvPr userDrawn="1"/>
        </p:nvPicPr>
        <p:blipFill rotWithShape="1">
          <a:blip r:embed="rId14" cstate="print">
            <a:extLst>
              <a:ext uri="{28A0092B-C50C-407E-A947-70E740481C1C}">
                <a14:useLocalDpi xmlns:a14="http://schemas.microsoft.com/office/drawing/2010/main" val="0"/>
              </a:ext>
            </a:extLst>
          </a:blip>
          <a:srcRect t="11009" r="52889" b="56352"/>
          <a:stretch>
            <a:fillRect/>
          </a:stretch>
        </p:blipFill>
        <p:spPr>
          <a:xfrm flipH="1">
            <a:off x="0" y="0"/>
            <a:ext cx="3070620" cy="2755900"/>
          </a:xfrm>
          <a:prstGeom prst="rect">
            <a:avLst/>
          </a:prstGeom>
        </p:spPr>
      </p:pic>
      <p:sp>
        <p:nvSpPr>
          <p:cNvPr id="10" name="矩形: 圆角 9"/>
          <p:cNvSpPr/>
          <p:nvPr userDrawn="1"/>
        </p:nvSpPr>
        <p:spPr>
          <a:xfrm>
            <a:off x="301286" y="247650"/>
            <a:ext cx="11589428" cy="6362700"/>
          </a:xfrm>
          <a:prstGeom prst="roundRect">
            <a:avLst>
              <a:gd name="adj" fmla="val 4292"/>
            </a:avLst>
          </a:prstGeom>
          <a:solidFill>
            <a:schemeClr val="bg1"/>
          </a:solidFill>
          <a:ln>
            <a:solidFill>
              <a:srgbClr val="42924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audio" Target="../media/media1.mp3"/><Relationship Id="rId7" Type="http://schemas.openxmlformats.org/officeDocument/2006/relationships/image" Target="../media/image1.png"/><Relationship Id="rId2" Type="http://schemas.microsoft.com/office/2007/relationships/media" Target="../media/media1.mp3"/><Relationship Id="rId1" Type="http://schemas.openxmlformats.org/officeDocument/2006/relationships/themeOverride" Target="../theme/themeOverride1.xml"/><Relationship Id="rId6" Type="http://schemas.openxmlformats.org/officeDocument/2006/relationships/image" Target="../media/image3.png"/><Relationship Id="rId11" Type="http://schemas.openxmlformats.org/officeDocument/2006/relationships/image" Target="../media/image6.png"/><Relationship Id="rId5" Type="http://schemas.openxmlformats.org/officeDocument/2006/relationships/slideLayout" Target="../slideLayouts/slideLayout7.xml"/><Relationship Id="rId10" Type="http://schemas.openxmlformats.org/officeDocument/2006/relationships/image" Target="../media/image5.png"/><Relationship Id="rId4" Type="http://schemas.openxmlformats.org/officeDocument/2006/relationships/tags" Target="../tags/tag2.xml"/><Relationship Id="rId9"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6.png"/><Relationship Id="rId2" Type="http://schemas.openxmlformats.org/officeDocument/2006/relationships/slideLayout" Target="../slideLayouts/slideLayout7.xml"/><Relationship Id="rId1" Type="http://schemas.openxmlformats.org/officeDocument/2006/relationships/tags" Target="../tags/tag15.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Layout" Target="../slideLayouts/slideLayout7.xml"/><Relationship Id="rId1" Type="http://schemas.openxmlformats.org/officeDocument/2006/relationships/tags" Target="../tags/tag16.xml"/><Relationship Id="rId5" Type="http://schemas.openxmlformats.org/officeDocument/2006/relationships/image" Target="../media/image6.png"/><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Layout" Target="../slideLayouts/slideLayout7.xml"/><Relationship Id="rId1" Type="http://schemas.openxmlformats.org/officeDocument/2006/relationships/tags" Target="../tags/tag17.xml"/><Relationship Id="rId5" Type="http://schemas.openxmlformats.org/officeDocument/2006/relationships/image" Target="../media/image6.png"/><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8" Type="http://schemas.openxmlformats.org/officeDocument/2006/relationships/tags" Target="../tags/tag25.xml"/><Relationship Id="rId13" Type="http://schemas.openxmlformats.org/officeDocument/2006/relationships/tags" Target="../tags/tag30.xml"/><Relationship Id="rId18" Type="http://schemas.openxmlformats.org/officeDocument/2006/relationships/slideLayout" Target="../slideLayouts/slideLayout7.xml"/><Relationship Id="rId3" Type="http://schemas.openxmlformats.org/officeDocument/2006/relationships/tags" Target="../tags/tag20.xml"/><Relationship Id="rId21" Type="http://schemas.openxmlformats.org/officeDocument/2006/relationships/image" Target="../media/image23.jpeg"/><Relationship Id="rId7" Type="http://schemas.openxmlformats.org/officeDocument/2006/relationships/tags" Target="../tags/tag24.xml"/><Relationship Id="rId12" Type="http://schemas.openxmlformats.org/officeDocument/2006/relationships/tags" Target="../tags/tag29.xml"/><Relationship Id="rId17" Type="http://schemas.openxmlformats.org/officeDocument/2006/relationships/tags" Target="../tags/tag34.xml"/><Relationship Id="rId25" Type="http://schemas.openxmlformats.org/officeDocument/2006/relationships/image" Target="../media/image6.png"/><Relationship Id="rId2" Type="http://schemas.openxmlformats.org/officeDocument/2006/relationships/tags" Target="../tags/tag19.xml"/><Relationship Id="rId16" Type="http://schemas.openxmlformats.org/officeDocument/2006/relationships/tags" Target="../tags/tag33.xml"/><Relationship Id="rId20" Type="http://schemas.openxmlformats.org/officeDocument/2006/relationships/image" Target="../media/image13.svg"/><Relationship Id="rId1" Type="http://schemas.openxmlformats.org/officeDocument/2006/relationships/tags" Target="../tags/tag18.xml"/><Relationship Id="rId6" Type="http://schemas.openxmlformats.org/officeDocument/2006/relationships/tags" Target="../tags/tag23.xml"/><Relationship Id="rId11" Type="http://schemas.openxmlformats.org/officeDocument/2006/relationships/tags" Target="../tags/tag28.xml"/><Relationship Id="rId24" Type="http://schemas.openxmlformats.org/officeDocument/2006/relationships/image" Target="../media/image26.jpeg"/><Relationship Id="rId5" Type="http://schemas.openxmlformats.org/officeDocument/2006/relationships/tags" Target="../tags/tag22.xml"/><Relationship Id="rId15" Type="http://schemas.openxmlformats.org/officeDocument/2006/relationships/tags" Target="../tags/tag32.xml"/><Relationship Id="rId23" Type="http://schemas.openxmlformats.org/officeDocument/2006/relationships/image" Target="../media/image25.png"/><Relationship Id="rId10" Type="http://schemas.openxmlformats.org/officeDocument/2006/relationships/tags" Target="../tags/tag27.xml"/><Relationship Id="rId19" Type="http://schemas.openxmlformats.org/officeDocument/2006/relationships/image" Target="../media/image14.png"/><Relationship Id="rId4" Type="http://schemas.openxmlformats.org/officeDocument/2006/relationships/tags" Target="../tags/tag21.xml"/><Relationship Id="rId9" Type="http://schemas.openxmlformats.org/officeDocument/2006/relationships/tags" Target="../tags/tag26.xml"/><Relationship Id="rId14" Type="http://schemas.openxmlformats.org/officeDocument/2006/relationships/tags" Target="../tags/tag31.xml"/><Relationship Id="rId22" Type="http://schemas.openxmlformats.org/officeDocument/2006/relationships/image" Target="../media/image24.pn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6.png"/><Relationship Id="rId2" Type="http://schemas.openxmlformats.org/officeDocument/2006/relationships/slideLayout" Target="../slideLayouts/slideLayout7.xml"/><Relationship Id="rId1" Type="http://schemas.openxmlformats.org/officeDocument/2006/relationships/tags" Target="../tags/tag35.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Layout" Target="../slideLayouts/slideLayout7.xml"/><Relationship Id="rId1" Type="http://schemas.openxmlformats.org/officeDocument/2006/relationships/tags" Target="../tags/tag36.xml"/><Relationship Id="rId4" Type="http://schemas.openxmlformats.org/officeDocument/2006/relationships/image" Target="../media/image6.png"/></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Layout" Target="../slideLayouts/slideLayout7.xml"/><Relationship Id="rId1" Type="http://schemas.openxmlformats.org/officeDocument/2006/relationships/tags" Target="../tags/tag37.xml"/><Relationship Id="rId5" Type="http://schemas.openxmlformats.org/officeDocument/2006/relationships/image" Target="../media/image6.png"/><Relationship Id="rId4" Type="http://schemas.openxmlformats.org/officeDocument/2006/relationships/image" Target="../media/image27.png"/></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Layout" Target="../slideLayouts/slideLayout7.xml"/><Relationship Id="rId1" Type="http://schemas.openxmlformats.org/officeDocument/2006/relationships/tags" Target="../tags/tag38.xml"/><Relationship Id="rId4" Type="http://schemas.openxmlformats.org/officeDocument/2006/relationships/image" Target="../media/image6.png"/></Relationships>
</file>

<file path=ppt/slides/_rels/slide18.xml.rels><?xml version="1.0" encoding="UTF-8" standalone="yes"?>
<Relationships xmlns="http://schemas.openxmlformats.org/package/2006/relationships"><Relationship Id="rId8" Type="http://schemas.openxmlformats.org/officeDocument/2006/relationships/tags" Target="../tags/tag46.xml"/><Relationship Id="rId13" Type="http://schemas.openxmlformats.org/officeDocument/2006/relationships/image" Target="../media/image14.png"/><Relationship Id="rId3" Type="http://schemas.openxmlformats.org/officeDocument/2006/relationships/tags" Target="../tags/tag41.xml"/><Relationship Id="rId7" Type="http://schemas.openxmlformats.org/officeDocument/2006/relationships/tags" Target="../tags/tag45.xml"/><Relationship Id="rId12" Type="http://schemas.openxmlformats.org/officeDocument/2006/relationships/slideLayout" Target="../slideLayouts/slideLayout7.xml"/><Relationship Id="rId2" Type="http://schemas.openxmlformats.org/officeDocument/2006/relationships/tags" Target="../tags/tag40.xml"/><Relationship Id="rId1" Type="http://schemas.openxmlformats.org/officeDocument/2006/relationships/tags" Target="../tags/tag39.xml"/><Relationship Id="rId6" Type="http://schemas.openxmlformats.org/officeDocument/2006/relationships/tags" Target="../tags/tag44.xml"/><Relationship Id="rId11" Type="http://schemas.openxmlformats.org/officeDocument/2006/relationships/tags" Target="../tags/tag49.xml"/><Relationship Id="rId5" Type="http://schemas.openxmlformats.org/officeDocument/2006/relationships/tags" Target="../tags/tag43.xml"/><Relationship Id="rId15" Type="http://schemas.openxmlformats.org/officeDocument/2006/relationships/image" Target="../media/image6.png"/><Relationship Id="rId10" Type="http://schemas.openxmlformats.org/officeDocument/2006/relationships/tags" Target="../tags/tag48.xml"/><Relationship Id="rId4" Type="http://schemas.openxmlformats.org/officeDocument/2006/relationships/tags" Target="../tags/tag42.xml"/><Relationship Id="rId9" Type="http://schemas.openxmlformats.org/officeDocument/2006/relationships/tags" Target="../tags/tag47.xml"/><Relationship Id="rId14" Type="http://schemas.openxmlformats.org/officeDocument/2006/relationships/image" Target="../media/image28.png"/></Relationships>
</file>

<file path=ppt/slides/_rels/slide19.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7.xml"/><Relationship Id="rId7" Type="http://schemas.openxmlformats.org/officeDocument/2006/relationships/image" Target="../media/image4.png"/><Relationship Id="rId2" Type="http://schemas.openxmlformats.org/officeDocument/2006/relationships/tags" Target="../tags/tag50.xml"/><Relationship Id="rId1" Type="http://schemas.openxmlformats.org/officeDocument/2006/relationships/themeOverride" Target="../theme/themeOverride5.xml"/><Relationship Id="rId6" Type="http://schemas.openxmlformats.org/officeDocument/2006/relationships/image" Target="../media/image2.png"/><Relationship Id="rId5" Type="http://schemas.openxmlformats.org/officeDocument/2006/relationships/image" Target="../media/image11.pn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7.xml"/><Relationship Id="rId7" Type="http://schemas.openxmlformats.org/officeDocument/2006/relationships/image" Target="../media/image9.png"/><Relationship Id="rId2" Type="http://schemas.openxmlformats.org/officeDocument/2006/relationships/tags" Target="../tags/tag3.xml"/><Relationship Id="rId1" Type="http://schemas.openxmlformats.org/officeDocument/2006/relationships/themeOverride" Target="../theme/themeOverride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3.png"/><Relationship Id="rId9" Type="http://schemas.openxmlformats.org/officeDocument/2006/relationships/image" Target="../media/image6.png"/></Relationships>
</file>

<file path=ppt/slides/_rels/slide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7.xml"/><Relationship Id="rId7" Type="http://schemas.openxmlformats.org/officeDocument/2006/relationships/image" Target="../media/image13.png"/><Relationship Id="rId2" Type="http://schemas.openxmlformats.org/officeDocument/2006/relationships/tags" Target="../tags/tag5.xml"/><Relationship Id="rId1" Type="http://schemas.openxmlformats.org/officeDocument/2006/relationships/tags" Target="../tags/tag4.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Layout" Target="../slideLayouts/slideLayout7.xml"/><Relationship Id="rId1" Type="http://schemas.openxmlformats.org/officeDocument/2006/relationships/tags" Target="../tags/tag6.xml"/><Relationship Id="rId6" Type="http://schemas.openxmlformats.org/officeDocument/2006/relationships/image" Target="../media/image6.png"/><Relationship Id="rId5" Type="http://schemas.openxmlformats.org/officeDocument/2006/relationships/image" Target="../media/image15.png"/><Relationship Id="rId4" Type="http://schemas.openxmlformats.org/officeDocument/2006/relationships/image" Target="../media/image13.svg"/></Relationships>
</file>

<file path=ppt/slides/_rels/slide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tags" Target="../tags/tag9.xml"/><Relationship Id="rId7" Type="http://schemas.openxmlformats.org/officeDocument/2006/relationships/image" Target="../media/image13.svg"/><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image" Target="../media/image14.png"/><Relationship Id="rId5" Type="http://schemas.openxmlformats.org/officeDocument/2006/relationships/slideLayout" Target="../slideLayouts/slideLayout7.xml"/><Relationship Id="rId4" Type="http://schemas.openxmlformats.org/officeDocument/2006/relationships/tags" Target="../tags/tag10.xml"/></Relationships>
</file>

<file path=ppt/slides/_rels/slide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7.xml"/><Relationship Id="rId7" Type="http://schemas.openxmlformats.org/officeDocument/2006/relationships/image" Target="../media/image13.png"/><Relationship Id="rId2" Type="http://schemas.openxmlformats.org/officeDocument/2006/relationships/tags" Target="../tags/tag11.xml"/><Relationship Id="rId1" Type="http://schemas.openxmlformats.org/officeDocument/2006/relationships/themeOverride" Target="../theme/themeOverride3.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slideLayout" Target="../slideLayouts/slideLayout7.xml"/><Relationship Id="rId1" Type="http://schemas.openxmlformats.org/officeDocument/2006/relationships/tags" Target="../tags/tag1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3.svg"/><Relationship Id="rId9"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6.png"/><Relationship Id="rId2" Type="http://schemas.openxmlformats.org/officeDocument/2006/relationships/tags" Target="../tags/tag13.xml"/><Relationship Id="rId1" Type="http://schemas.openxmlformats.org/officeDocument/2006/relationships/themeOverride" Target="../theme/themeOverride4.xml"/><Relationship Id="rId6" Type="http://schemas.openxmlformats.org/officeDocument/2006/relationships/image" Target="../media/image20.png"/><Relationship Id="rId5" Type="http://schemas.openxmlformats.org/officeDocument/2006/relationships/image" Target="../media/image13.svg"/><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Layout" Target="../slideLayouts/slideLayout7.xml"/><Relationship Id="rId1" Type="http://schemas.openxmlformats.org/officeDocument/2006/relationships/tags" Target="../tags/tag14.xml"/><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2" name="矩形 71"/>
          <p:cNvSpPr/>
          <p:nvPr/>
        </p:nvSpPr>
        <p:spPr>
          <a:xfrm>
            <a:off x="11345" y="-1"/>
            <a:ext cx="12190366" cy="6857999"/>
          </a:xfrm>
          <a:prstGeom prst="rect">
            <a:avLst/>
          </a:prstGeom>
          <a:solidFill>
            <a:schemeClr val="accent4">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8" name="图片 67"/>
          <p:cNvPicPr>
            <a:picLocks noChangeAspect="1"/>
          </p:cNvPicPr>
          <p:nvPr/>
        </p:nvPicPr>
        <p:blipFill>
          <a:blip r:embed="rId6">
            <a:extLst>
              <a:ext uri="{28A0092B-C50C-407E-A947-70E740481C1C}">
                <a14:useLocalDpi xmlns:a14="http://schemas.microsoft.com/office/drawing/2010/main" val="0"/>
              </a:ext>
            </a:extLst>
          </a:blip>
          <a:srcRect r="3984"/>
          <a:stretch>
            <a:fillRect/>
          </a:stretch>
        </p:blipFill>
        <p:spPr>
          <a:xfrm rot="5400000" flipH="1">
            <a:off x="1685081" y="-1673734"/>
            <a:ext cx="6584798" cy="9932269"/>
          </a:xfrm>
          <a:custGeom>
            <a:avLst/>
            <a:gdLst>
              <a:gd name="connsiteX0" fmla="*/ 6584798 w 6584798"/>
              <a:gd name="connsiteY0" fmla="*/ 9932269 h 9932269"/>
              <a:gd name="connsiteX1" fmla="*/ 6584798 w 6584798"/>
              <a:gd name="connsiteY1" fmla="*/ 0 h 9932269"/>
              <a:gd name="connsiteX2" fmla="*/ 0 w 6584798"/>
              <a:gd name="connsiteY2" fmla="*/ 0 h 9932269"/>
              <a:gd name="connsiteX3" fmla="*/ 0 w 6584798"/>
              <a:gd name="connsiteY3" fmla="*/ 9932269 h 9932269"/>
            </a:gdLst>
            <a:ahLst/>
            <a:cxnLst>
              <a:cxn ang="0">
                <a:pos x="connsiteX0" y="connsiteY0"/>
              </a:cxn>
              <a:cxn ang="0">
                <a:pos x="connsiteX1" y="connsiteY1"/>
              </a:cxn>
              <a:cxn ang="0">
                <a:pos x="connsiteX2" y="connsiteY2"/>
              </a:cxn>
              <a:cxn ang="0">
                <a:pos x="connsiteX3" y="connsiteY3"/>
              </a:cxn>
            </a:cxnLst>
            <a:rect l="l" t="t" r="r" b="b"/>
            <a:pathLst>
              <a:path w="6584798" h="9932269">
                <a:moveTo>
                  <a:pt x="6584798" y="9932269"/>
                </a:moveTo>
                <a:lnTo>
                  <a:pt x="6584798" y="0"/>
                </a:lnTo>
                <a:lnTo>
                  <a:pt x="0" y="0"/>
                </a:lnTo>
                <a:lnTo>
                  <a:pt x="0" y="9932269"/>
                </a:lnTo>
                <a:close/>
              </a:path>
            </a:pathLst>
          </a:custGeom>
        </p:spPr>
      </p:pic>
      <p:pic>
        <p:nvPicPr>
          <p:cNvPr id="70" name="图片 69"/>
          <p:cNvPicPr>
            <a:picLocks noChangeAspect="1"/>
          </p:cNvPicPr>
          <p:nvPr/>
        </p:nvPicPr>
        <p:blipFill rotWithShape="1">
          <a:blip r:embed="rId7">
            <a:extLst>
              <a:ext uri="{28A0092B-C50C-407E-A947-70E740481C1C}">
                <a14:useLocalDpi xmlns:a14="http://schemas.microsoft.com/office/drawing/2010/main" val="0"/>
              </a:ext>
            </a:extLst>
          </a:blip>
          <a:srcRect t="62677" b="2811"/>
          <a:stretch>
            <a:fillRect/>
          </a:stretch>
        </p:blipFill>
        <p:spPr>
          <a:xfrm>
            <a:off x="1634" y="1377950"/>
            <a:ext cx="12190366" cy="5480050"/>
          </a:xfrm>
          <a:custGeom>
            <a:avLst/>
            <a:gdLst>
              <a:gd name="connsiteX0" fmla="*/ 0 w 12190366"/>
              <a:gd name="connsiteY0" fmla="*/ 0 h 5480050"/>
              <a:gd name="connsiteX1" fmla="*/ 12190366 w 12190366"/>
              <a:gd name="connsiteY1" fmla="*/ 0 h 5480050"/>
              <a:gd name="connsiteX2" fmla="*/ 12190366 w 12190366"/>
              <a:gd name="connsiteY2" fmla="*/ 5480050 h 5480050"/>
              <a:gd name="connsiteX3" fmla="*/ 0 w 12190366"/>
              <a:gd name="connsiteY3" fmla="*/ 5480050 h 5480050"/>
            </a:gdLst>
            <a:ahLst/>
            <a:cxnLst>
              <a:cxn ang="0">
                <a:pos x="connsiteX0" y="connsiteY0"/>
              </a:cxn>
              <a:cxn ang="0">
                <a:pos x="connsiteX1" y="connsiteY1"/>
              </a:cxn>
              <a:cxn ang="0">
                <a:pos x="connsiteX2" y="connsiteY2"/>
              </a:cxn>
              <a:cxn ang="0">
                <a:pos x="connsiteX3" y="connsiteY3"/>
              </a:cxn>
            </a:cxnLst>
            <a:rect l="l" t="t" r="r" b="b"/>
            <a:pathLst>
              <a:path w="12190366" h="5480050">
                <a:moveTo>
                  <a:pt x="0" y="0"/>
                </a:moveTo>
                <a:lnTo>
                  <a:pt x="12190366" y="0"/>
                </a:lnTo>
                <a:lnTo>
                  <a:pt x="12190366" y="5480050"/>
                </a:lnTo>
                <a:lnTo>
                  <a:pt x="0" y="5480050"/>
                </a:lnTo>
                <a:close/>
              </a:path>
            </a:pathLst>
          </a:custGeom>
        </p:spPr>
      </p:pic>
      <p:pic>
        <p:nvPicPr>
          <p:cNvPr id="53" name="图片 52"/>
          <p:cNvPicPr>
            <a:picLocks noChangeAspect="1"/>
          </p:cNvPicPr>
          <p:nvPr/>
        </p:nvPicPr>
        <p:blipFill rotWithShape="1">
          <a:blip r:embed="rId8" cstate="print">
            <a:extLst>
              <a:ext uri="{28A0092B-C50C-407E-A947-70E740481C1C}">
                <a14:useLocalDpi xmlns:a14="http://schemas.microsoft.com/office/drawing/2010/main" val="0"/>
              </a:ext>
            </a:extLst>
          </a:blip>
          <a:srcRect t="11009" r="52889" b="56352"/>
          <a:stretch>
            <a:fillRect/>
          </a:stretch>
        </p:blipFill>
        <p:spPr>
          <a:xfrm flipH="1">
            <a:off x="0" y="0"/>
            <a:ext cx="3070620" cy="2755900"/>
          </a:xfrm>
          <a:prstGeom prst="rect">
            <a:avLst/>
          </a:prstGeom>
        </p:spPr>
      </p:pic>
      <p:pic>
        <p:nvPicPr>
          <p:cNvPr id="19" name="图片 18" descr="卡通人物&#10;&#10;低可信度描述已自动生成"/>
          <p:cNvPicPr>
            <a:picLocks noChangeAspect="1"/>
          </p:cNvPicPr>
          <p:nvPr/>
        </p:nvPicPr>
        <p:blipFill rotWithShape="1">
          <a:blip r:embed="rId9">
            <a:extLst>
              <a:ext uri="{28A0092B-C50C-407E-A947-70E740481C1C}">
                <a14:useLocalDpi xmlns:a14="http://schemas.microsoft.com/office/drawing/2010/main" val="0"/>
              </a:ext>
            </a:extLst>
          </a:blip>
          <a:srcRect l="59160" t="44815" r="17567" b="17963"/>
          <a:stretch>
            <a:fillRect/>
          </a:stretch>
        </p:blipFill>
        <p:spPr>
          <a:xfrm>
            <a:off x="8468560" y="369255"/>
            <a:ext cx="3070620" cy="6565900"/>
          </a:xfrm>
          <a:prstGeom prst="rect">
            <a:avLst/>
          </a:prstGeom>
        </p:spPr>
      </p:pic>
      <p:grpSp>
        <p:nvGrpSpPr>
          <p:cNvPr id="60" name="组合 59"/>
          <p:cNvGrpSpPr/>
          <p:nvPr/>
        </p:nvGrpSpPr>
        <p:grpSpPr>
          <a:xfrm>
            <a:off x="2083846" y="1608529"/>
            <a:ext cx="5731894" cy="2859965"/>
            <a:chOff x="2188130" y="1874123"/>
            <a:chExt cx="5731894" cy="2859965"/>
          </a:xfrm>
        </p:grpSpPr>
        <p:sp>
          <p:nvSpPr>
            <p:cNvPr id="31" name="文本框 30"/>
            <p:cNvSpPr txBox="1"/>
            <p:nvPr/>
          </p:nvSpPr>
          <p:spPr>
            <a:xfrm>
              <a:off x="2188130" y="1874123"/>
              <a:ext cx="5731894" cy="1160318"/>
            </a:xfrm>
            <a:prstGeom prst="rect">
              <a:avLst/>
            </a:prstGeom>
            <a:noFill/>
          </p:spPr>
          <p:txBody>
            <a:bodyPr wrap="square" rtlCol="0">
              <a:spAutoFit/>
            </a:bodyPr>
            <a:lstStyle/>
            <a:p>
              <a:pPr algn="dist">
                <a:lnSpc>
                  <a:spcPct val="132000"/>
                </a:lnSpc>
              </a:pPr>
              <a:r>
                <a:rPr lang="zh-CN" altLang="en-US" sz="6000" dirty="0" smtClean="0">
                  <a:solidFill>
                    <a:schemeClr val="bg2">
                      <a:lumMod val="25000"/>
                    </a:schemeClr>
                  </a:solidFill>
                  <a:latin typeface="字魂布丁体" panose="00000500000000000000" pitchFamily="2" charset="-122"/>
                  <a:ea typeface="字魂布丁体" panose="00000500000000000000" pitchFamily="2" charset="-122"/>
                </a:rPr>
                <a:t>实验室安全教育</a:t>
              </a:r>
              <a:endParaRPr lang="zh-CN" altLang="en-US" sz="6000" dirty="0">
                <a:solidFill>
                  <a:schemeClr val="bg2">
                    <a:lumMod val="25000"/>
                  </a:schemeClr>
                </a:solidFill>
                <a:latin typeface="字魂布丁体" panose="00000500000000000000" pitchFamily="2" charset="-122"/>
                <a:ea typeface="字魂布丁体" panose="00000500000000000000" pitchFamily="2" charset="-122"/>
              </a:endParaRPr>
            </a:p>
          </p:txBody>
        </p:sp>
        <p:sp>
          <p:nvSpPr>
            <p:cNvPr id="32" name="文本框 31"/>
            <p:cNvSpPr txBox="1"/>
            <p:nvPr/>
          </p:nvSpPr>
          <p:spPr>
            <a:xfrm>
              <a:off x="2368028" y="3376615"/>
              <a:ext cx="5372099" cy="578485"/>
            </a:xfrm>
            <a:prstGeom prst="rect">
              <a:avLst/>
            </a:prstGeom>
            <a:solidFill>
              <a:srgbClr val="FFFAEB"/>
            </a:solidFill>
          </p:spPr>
          <p:txBody>
            <a:bodyPr wrap="square" rtlCol="0">
              <a:spAutoFit/>
            </a:bodyPr>
            <a:lstStyle/>
            <a:p>
              <a:pPr algn="dist">
                <a:lnSpc>
                  <a:spcPct val="132000"/>
                </a:lnSpc>
              </a:pPr>
              <a:r>
                <a:rPr lang="zh-CN" altLang="en-US" sz="2400" dirty="0">
                  <a:solidFill>
                    <a:schemeClr val="bg2">
                      <a:lumMod val="10000"/>
                    </a:schemeClr>
                  </a:solidFill>
                  <a:latin typeface="思源黑体 CN Normal" panose="020B0400000000000000" pitchFamily="34" charset="-122"/>
                  <a:ea typeface="思源黑体 CN Normal" panose="020B0400000000000000" pitchFamily="34" charset="-122"/>
                </a:rPr>
                <a:t>现代教育技术中心</a:t>
              </a:r>
            </a:p>
          </p:txBody>
        </p:sp>
        <p:sp>
          <p:nvSpPr>
            <p:cNvPr id="43" name="矩形: 圆角 42"/>
            <p:cNvSpPr/>
            <p:nvPr/>
          </p:nvSpPr>
          <p:spPr>
            <a:xfrm>
              <a:off x="4255348" y="4392604"/>
              <a:ext cx="1597944" cy="341484"/>
            </a:xfrm>
            <a:prstGeom prst="roundRect">
              <a:avLst>
                <a:gd name="adj" fmla="val 50000"/>
              </a:avLst>
            </a:prstGeom>
            <a:gradFill flip="none" rotWithShape="1">
              <a:gsLst>
                <a:gs pos="0">
                  <a:srgbClr val="F09E45"/>
                </a:gs>
                <a:gs pos="70000">
                  <a:srgbClr val="ED7D31"/>
                </a:gs>
              </a:gsLst>
              <a:lin ang="5400000" scaled="1"/>
              <a:tileRect/>
            </a:gradFill>
            <a:ln>
              <a:noFill/>
            </a:ln>
            <a:effectLst>
              <a:outerShdw blurRad="177800" dist="76200" dir="5400000" algn="t" rotWithShape="0">
                <a:srgbClr val="F57406">
                  <a:alpha val="26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dirty="0">
                  <a:solidFill>
                    <a:schemeClr val="bg1"/>
                  </a:solidFill>
                  <a:latin typeface="思源黑体 CN Normal" panose="020B0400000000000000" pitchFamily="34" charset="-122"/>
                  <a:ea typeface="思源黑体 CN Normal" panose="020B0400000000000000" pitchFamily="34" charset="-122"/>
                </a:rPr>
                <a:t>时间：</a:t>
              </a:r>
              <a:r>
                <a:rPr lang="en-US" altLang="zh-CN" sz="1400" dirty="0" smtClean="0">
                  <a:solidFill>
                    <a:schemeClr val="bg1"/>
                  </a:solidFill>
                  <a:latin typeface="思源黑体 CN Normal" panose="020B0400000000000000" pitchFamily="34" charset="-122"/>
                  <a:ea typeface="思源黑体 CN Normal" panose="020B0400000000000000" pitchFamily="34" charset="-122"/>
                </a:rPr>
                <a:t>2023.8.28</a:t>
              </a:r>
              <a:endParaRPr lang="zh-CN" altLang="en-US" sz="1400" dirty="0">
                <a:solidFill>
                  <a:schemeClr val="bg1"/>
                </a:solidFill>
                <a:latin typeface="思源黑体 CN Normal" panose="020B0400000000000000" pitchFamily="34" charset="-122"/>
                <a:ea typeface="思源黑体 CN Normal" panose="020B0400000000000000" pitchFamily="34" charset="-122"/>
              </a:endParaRPr>
            </a:p>
          </p:txBody>
        </p:sp>
        <p:sp>
          <p:nvSpPr>
            <p:cNvPr id="35" name="文本框 34"/>
            <p:cNvSpPr txBox="1"/>
            <p:nvPr/>
          </p:nvSpPr>
          <p:spPr>
            <a:xfrm>
              <a:off x="2834121" y="1874355"/>
              <a:ext cx="4439912" cy="702945"/>
            </a:xfrm>
            <a:prstGeom prst="rect">
              <a:avLst/>
            </a:prstGeom>
            <a:noFill/>
          </p:spPr>
          <p:txBody>
            <a:bodyPr wrap="square" rtlCol="0">
              <a:spAutoFit/>
            </a:bodyPr>
            <a:lstStyle/>
            <a:p>
              <a:pPr algn="dist">
                <a:lnSpc>
                  <a:spcPct val="142000"/>
                </a:lnSpc>
              </a:pPr>
              <a:endParaRPr lang="en-US" altLang="zh-CN" sz="2800" spc="-300" dirty="0">
                <a:solidFill>
                  <a:schemeClr val="bg2">
                    <a:lumMod val="25000"/>
                  </a:schemeClr>
                </a:solidFill>
                <a:latin typeface="思源黑体 CN Normal" panose="020B0400000000000000" pitchFamily="34" charset="-122"/>
                <a:ea typeface="思源黑体 CN Normal" panose="020B0400000000000000" pitchFamily="34" charset="-122"/>
                <a:sym typeface="思源黑体 CN Light" panose="020B0300000000000000" pitchFamily="34" charset="-122"/>
              </a:endParaRPr>
            </a:p>
          </p:txBody>
        </p:sp>
      </p:grpSp>
      <p:pic>
        <p:nvPicPr>
          <p:cNvPr id="73" name="春季田野">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732810" y="1202361"/>
            <a:ext cx="406400" cy="406400"/>
          </a:xfrm>
          <a:prstGeom prst="rect">
            <a:avLst/>
          </a:prstGeom>
        </p:spPr>
      </p:pic>
      <p:pic>
        <p:nvPicPr>
          <p:cNvPr id="8" name="图片 7" descr="logo透明（带校名）"/>
          <p:cNvPicPr>
            <a:picLocks noChangeAspect="1"/>
          </p:cNvPicPr>
          <p:nvPr>
            <p:custDataLst>
              <p:tags r:id="rId4"/>
            </p:custDataLst>
          </p:nvPr>
        </p:nvPicPr>
        <p:blipFill>
          <a:blip r:embed="rId11"/>
          <a:stretch>
            <a:fillRect/>
          </a:stretch>
        </p:blipFill>
        <p:spPr>
          <a:xfrm>
            <a:off x="10542905" y="167640"/>
            <a:ext cx="1440180" cy="134175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3"/>
                                        </p:tgtEl>
                                      </p:cBhvr>
                                    </p:cmd>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circle(in)">
                                      <p:cBhvr>
                                        <p:cTn id="11" dur="2000"/>
                                        <p:tgtEl>
                                          <p:spTgt spid="19"/>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70"/>
                                        </p:tgtEl>
                                        <p:attrNameLst>
                                          <p:attrName>style.visibility</p:attrName>
                                        </p:attrNameLst>
                                      </p:cBhvr>
                                      <p:to>
                                        <p:strVal val="visible"/>
                                      </p:to>
                                    </p:set>
                                    <p:animEffect transition="in" filter="barn(inVertical)">
                                      <p:cBhvr>
                                        <p:cTn id="16" dur="500"/>
                                        <p:tgtEl>
                                          <p:spTgt spid="70"/>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60"/>
                                        </p:tgtEl>
                                        <p:attrNameLst>
                                          <p:attrName>style.visibility</p:attrName>
                                        </p:attrNameLst>
                                      </p:cBhvr>
                                      <p:to>
                                        <p:strVal val="visible"/>
                                      </p:to>
                                    </p:set>
                                    <p:animEffect transition="in" filter="fade">
                                      <p:cBhvr>
                                        <p:cTn id="21" dur="1000"/>
                                        <p:tgtEl>
                                          <p:spTgt spid="60"/>
                                        </p:tgtEl>
                                      </p:cBhvr>
                                    </p:animEffect>
                                    <p:anim calcmode="lin" valueType="num">
                                      <p:cBhvr>
                                        <p:cTn id="22" dur="1000" fill="hold"/>
                                        <p:tgtEl>
                                          <p:spTgt spid="60"/>
                                        </p:tgtEl>
                                        <p:attrNameLst>
                                          <p:attrName>ppt_x</p:attrName>
                                        </p:attrNameLst>
                                      </p:cBhvr>
                                      <p:tavLst>
                                        <p:tav tm="0">
                                          <p:val>
                                            <p:strVal val="#ppt_x"/>
                                          </p:val>
                                        </p:tav>
                                        <p:tav tm="100000">
                                          <p:val>
                                            <p:strVal val="#ppt_x"/>
                                          </p:val>
                                        </p:tav>
                                      </p:tavLst>
                                    </p:anim>
                                    <p:anim calcmode="lin" valueType="num">
                                      <p:cBhvr>
                                        <p:cTn id="23" dur="1000" fill="hold"/>
                                        <p:tgtEl>
                                          <p:spTgt spid="6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24" repeatCount="indefinite" fill="remove" display="0">
                  <p:stCondLst>
                    <p:cond delay="indefinite"/>
                  </p:stCondLst>
                  <p:endCondLst>
                    <p:cond evt="onStopAudio" delay="0">
                      <p:tgtEl>
                        <p:sldTgt/>
                      </p:tgtEl>
                    </p:cond>
                  </p:endCondLst>
                </p:cTn>
                <p:tgtEl>
                  <p:spTgt spid="7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 name="矩形 71"/>
          <p:cNvSpPr/>
          <p:nvPr/>
        </p:nvSpPr>
        <p:spPr>
          <a:xfrm>
            <a:off x="817" y="-1"/>
            <a:ext cx="12190366" cy="6857999"/>
          </a:xfrm>
          <a:prstGeom prst="rect">
            <a:avLst/>
          </a:prstGeom>
          <a:solidFill>
            <a:schemeClr val="accent4">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8" name="图片 67"/>
          <p:cNvPicPr>
            <a:picLocks noChangeAspect="1"/>
          </p:cNvPicPr>
          <p:nvPr/>
        </p:nvPicPr>
        <p:blipFill>
          <a:blip r:embed="rId3">
            <a:extLst>
              <a:ext uri="{28A0092B-C50C-407E-A947-70E740481C1C}">
                <a14:useLocalDpi xmlns:a14="http://schemas.microsoft.com/office/drawing/2010/main" val="0"/>
              </a:ext>
            </a:extLst>
          </a:blip>
          <a:srcRect r="3984"/>
          <a:stretch>
            <a:fillRect/>
          </a:stretch>
        </p:blipFill>
        <p:spPr>
          <a:xfrm rot="5400000" flipV="1">
            <a:off x="2917374" y="-1619325"/>
            <a:ext cx="6584798" cy="9791703"/>
          </a:xfrm>
          <a:custGeom>
            <a:avLst/>
            <a:gdLst>
              <a:gd name="connsiteX0" fmla="*/ 6584798 w 6584798"/>
              <a:gd name="connsiteY0" fmla="*/ 9932269 h 9932269"/>
              <a:gd name="connsiteX1" fmla="*/ 6584798 w 6584798"/>
              <a:gd name="connsiteY1" fmla="*/ 0 h 9932269"/>
              <a:gd name="connsiteX2" fmla="*/ 0 w 6584798"/>
              <a:gd name="connsiteY2" fmla="*/ 0 h 9932269"/>
              <a:gd name="connsiteX3" fmla="*/ 0 w 6584798"/>
              <a:gd name="connsiteY3" fmla="*/ 9932269 h 9932269"/>
            </a:gdLst>
            <a:ahLst/>
            <a:cxnLst>
              <a:cxn ang="0">
                <a:pos x="connsiteX0" y="connsiteY0"/>
              </a:cxn>
              <a:cxn ang="0">
                <a:pos x="connsiteX1" y="connsiteY1"/>
              </a:cxn>
              <a:cxn ang="0">
                <a:pos x="connsiteX2" y="connsiteY2"/>
              </a:cxn>
              <a:cxn ang="0">
                <a:pos x="connsiteX3" y="connsiteY3"/>
              </a:cxn>
            </a:cxnLst>
            <a:rect l="l" t="t" r="r" b="b"/>
            <a:pathLst>
              <a:path w="6584798" h="9932269">
                <a:moveTo>
                  <a:pt x="6584798" y="9932269"/>
                </a:moveTo>
                <a:lnTo>
                  <a:pt x="6584798" y="0"/>
                </a:lnTo>
                <a:lnTo>
                  <a:pt x="0" y="0"/>
                </a:lnTo>
                <a:lnTo>
                  <a:pt x="0" y="9932269"/>
                </a:lnTo>
                <a:close/>
              </a:path>
            </a:pathLst>
          </a:custGeom>
        </p:spPr>
      </p:pic>
      <p:pic>
        <p:nvPicPr>
          <p:cNvPr id="53" name="图片 52"/>
          <p:cNvPicPr>
            <a:picLocks noChangeAspect="1"/>
          </p:cNvPicPr>
          <p:nvPr/>
        </p:nvPicPr>
        <p:blipFill rotWithShape="1">
          <a:blip r:embed="rId4">
            <a:extLst>
              <a:ext uri="{28A0092B-C50C-407E-A947-70E740481C1C}">
                <a14:useLocalDpi xmlns:a14="http://schemas.microsoft.com/office/drawing/2010/main" val="0"/>
              </a:ext>
            </a:extLst>
          </a:blip>
          <a:srcRect t="7962" r="53063" b="56352"/>
          <a:stretch>
            <a:fillRect/>
          </a:stretch>
        </p:blipFill>
        <p:spPr>
          <a:xfrm flipH="1">
            <a:off x="-1" y="-15873"/>
            <a:ext cx="3910127" cy="3851273"/>
          </a:xfrm>
          <a:prstGeom prst="rect">
            <a:avLst/>
          </a:prstGeom>
        </p:spPr>
      </p:pic>
      <p:pic>
        <p:nvPicPr>
          <p:cNvPr id="70" name="图片 69"/>
          <p:cNvPicPr>
            <a:picLocks noChangeAspect="1"/>
          </p:cNvPicPr>
          <p:nvPr/>
        </p:nvPicPr>
        <p:blipFill rotWithShape="1">
          <a:blip r:embed="rId5">
            <a:extLst>
              <a:ext uri="{28A0092B-C50C-407E-A947-70E740481C1C}">
                <a14:useLocalDpi xmlns:a14="http://schemas.microsoft.com/office/drawing/2010/main" val="0"/>
              </a:ext>
            </a:extLst>
          </a:blip>
          <a:srcRect t="62677" b="283"/>
          <a:stretch>
            <a:fillRect/>
          </a:stretch>
        </p:blipFill>
        <p:spPr>
          <a:xfrm>
            <a:off x="11345" y="289071"/>
            <a:ext cx="12169311" cy="6584799"/>
          </a:xfrm>
          <a:custGeom>
            <a:avLst/>
            <a:gdLst>
              <a:gd name="connsiteX0" fmla="*/ 0 w 12190366"/>
              <a:gd name="connsiteY0" fmla="*/ 0 h 5480050"/>
              <a:gd name="connsiteX1" fmla="*/ 12190366 w 12190366"/>
              <a:gd name="connsiteY1" fmla="*/ 0 h 5480050"/>
              <a:gd name="connsiteX2" fmla="*/ 12190366 w 12190366"/>
              <a:gd name="connsiteY2" fmla="*/ 5480050 h 5480050"/>
              <a:gd name="connsiteX3" fmla="*/ 0 w 12190366"/>
              <a:gd name="connsiteY3" fmla="*/ 5480050 h 5480050"/>
            </a:gdLst>
            <a:ahLst/>
            <a:cxnLst>
              <a:cxn ang="0">
                <a:pos x="connsiteX0" y="connsiteY0"/>
              </a:cxn>
              <a:cxn ang="0">
                <a:pos x="connsiteX1" y="connsiteY1"/>
              </a:cxn>
              <a:cxn ang="0">
                <a:pos x="connsiteX2" y="connsiteY2"/>
              </a:cxn>
              <a:cxn ang="0">
                <a:pos x="connsiteX3" y="connsiteY3"/>
              </a:cxn>
            </a:cxnLst>
            <a:rect l="l" t="t" r="r" b="b"/>
            <a:pathLst>
              <a:path w="12190366" h="5480050">
                <a:moveTo>
                  <a:pt x="0" y="0"/>
                </a:moveTo>
                <a:lnTo>
                  <a:pt x="12190366" y="0"/>
                </a:lnTo>
                <a:lnTo>
                  <a:pt x="12190366" y="5480050"/>
                </a:lnTo>
                <a:lnTo>
                  <a:pt x="0" y="5480050"/>
                </a:lnTo>
                <a:close/>
              </a:path>
            </a:pathLst>
          </a:custGeom>
        </p:spPr>
      </p:pic>
      <p:sp>
        <p:nvSpPr>
          <p:cNvPr id="8" name="矩形: 圆角 7"/>
          <p:cNvSpPr/>
          <p:nvPr/>
        </p:nvSpPr>
        <p:spPr>
          <a:xfrm>
            <a:off x="3622675" y="2605757"/>
            <a:ext cx="4946650" cy="1154239"/>
          </a:xfrm>
          <a:prstGeom prst="roundRect">
            <a:avLst>
              <a:gd name="adj" fmla="val 50000"/>
            </a:avLst>
          </a:prstGeom>
          <a:gradFill flip="none" rotWithShape="1">
            <a:gsLst>
              <a:gs pos="0">
                <a:srgbClr val="F09E45"/>
              </a:gs>
              <a:gs pos="70000">
                <a:srgbClr val="ED7D31"/>
              </a:gs>
            </a:gsLst>
            <a:lin ang="5400000" scaled="1"/>
            <a:tileRect/>
          </a:gradFill>
          <a:ln>
            <a:noFill/>
          </a:ln>
          <a:effectLst>
            <a:outerShdw blurRad="177800" dist="76200" dir="5400000" algn="t" rotWithShape="0">
              <a:srgbClr val="F57406">
                <a:alpha val="26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solidFill>
                <a:schemeClr val="bg1"/>
              </a:solidFill>
              <a:latin typeface="思源黑体 CN Normal" panose="020B0400000000000000" pitchFamily="34" charset="-122"/>
              <a:ea typeface="思源黑体 CN Normal" panose="020B0400000000000000" pitchFamily="34" charset="-122"/>
            </a:endParaRPr>
          </a:p>
        </p:txBody>
      </p:sp>
      <p:sp>
        <p:nvSpPr>
          <p:cNvPr id="2" name="文本框 1"/>
          <p:cNvSpPr txBox="1"/>
          <p:nvPr/>
        </p:nvSpPr>
        <p:spPr>
          <a:xfrm>
            <a:off x="4079396" y="2592933"/>
            <a:ext cx="4033208" cy="1052195"/>
          </a:xfrm>
          <a:prstGeom prst="rect">
            <a:avLst/>
          </a:prstGeom>
          <a:noFill/>
        </p:spPr>
        <p:txBody>
          <a:bodyPr wrap="square" rtlCol="0">
            <a:spAutoFit/>
          </a:bodyPr>
          <a:lstStyle/>
          <a:p>
            <a:pPr algn="ctr">
              <a:lnSpc>
                <a:spcPct val="142000"/>
              </a:lnSpc>
            </a:pPr>
            <a:r>
              <a:rPr lang="zh-CN" altLang="en-US" sz="4400" spc="300" dirty="0">
                <a:solidFill>
                  <a:schemeClr val="bg1"/>
                </a:solidFill>
                <a:latin typeface="字魂布丁体" panose="00000500000000000000" pitchFamily="2" charset="-122"/>
                <a:ea typeface="字魂布丁体" panose="00000500000000000000" pitchFamily="2" charset="-122"/>
                <a:sym typeface="思源黑体 CN Light" panose="020B0300000000000000" pitchFamily="34" charset="-122"/>
              </a:rPr>
              <a:t>火灾隐患</a:t>
            </a:r>
          </a:p>
        </p:txBody>
      </p:sp>
      <p:sp>
        <p:nvSpPr>
          <p:cNvPr id="3" name="文本框 2"/>
          <p:cNvSpPr txBox="1"/>
          <p:nvPr/>
        </p:nvSpPr>
        <p:spPr>
          <a:xfrm>
            <a:off x="5079289" y="1348417"/>
            <a:ext cx="2033422" cy="1229567"/>
          </a:xfrm>
          <a:prstGeom prst="rect">
            <a:avLst/>
          </a:prstGeom>
          <a:noFill/>
        </p:spPr>
        <p:txBody>
          <a:bodyPr wrap="square" rtlCol="0">
            <a:spAutoFit/>
          </a:bodyPr>
          <a:lstStyle/>
          <a:p>
            <a:pPr algn="ctr">
              <a:lnSpc>
                <a:spcPct val="142000"/>
              </a:lnSpc>
            </a:pPr>
            <a:r>
              <a:rPr lang="en-US" altLang="zh-CN" sz="6000" dirty="0">
                <a:solidFill>
                  <a:schemeClr val="bg2">
                    <a:lumMod val="25000"/>
                  </a:schemeClr>
                </a:solidFill>
                <a:latin typeface="字魂布丁体" panose="00000500000000000000" pitchFamily="2" charset="-122"/>
                <a:ea typeface="字魂布丁体" panose="00000500000000000000" pitchFamily="2" charset="-122"/>
                <a:sym typeface="思源黑体 CN Light" panose="020B0300000000000000" pitchFamily="34" charset="-122"/>
              </a:rPr>
              <a:t>-03-</a:t>
            </a:r>
            <a:endParaRPr lang="zh-CN" altLang="en-US" sz="6000" dirty="0">
              <a:solidFill>
                <a:schemeClr val="bg2">
                  <a:lumMod val="25000"/>
                </a:schemeClr>
              </a:solidFill>
              <a:latin typeface="字魂布丁体" panose="00000500000000000000" pitchFamily="2" charset="-122"/>
              <a:ea typeface="字魂布丁体" panose="00000500000000000000" pitchFamily="2" charset="-122"/>
              <a:sym typeface="思源黑体 CN Light" panose="020B0300000000000000" pitchFamily="34" charset="-122"/>
            </a:endParaRPr>
          </a:p>
        </p:txBody>
      </p:sp>
      <p:pic>
        <p:nvPicPr>
          <p:cNvPr id="7" name="图片 6" descr="图片包含 蛋糕, 游戏机, 亮, 食物&#10;&#10;描述已自动生成"/>
          <p:cNvPicPr>
            <a:picLocks noChangeAspect="1"/>
          </p:cNvPicPr>
          <p:nvPr/>
        </p:nvPicPr>
        <p:blipFill rotWithShape="1">
          <a:blip r:embed="rId6">
            <a:extLst>
              <a:ext uri="{28A0092B-C50C-407E-A947-70E740481C1C}">
                <a14:useLocalDpi xmlns:a14="http://schemas.microsoft.com/office/drawing/2010/main" val="0"/>
              </a:ext>
            </a:extLst>
          </a:blip>
          <a:srcRect l="77942" t="51213" r="3271" b="37676"/>
          <a:stretch>
            <a:fillRect/>
          </a:stretch>
        </p:blipFill>
        <p:spPr>
          <a:xfrm rot="3051850">
            <a:off x="41242" y="2775781"/>
            <a:ext cx="2489532" cy="1968430"/>
          </a:xfrm>
          <a:prstGeom prst="rect">
            <a:avLst/>
          </a:prstGeom>
        </p:spPr>
      </p:pic>
      <p:pic>
        <p:nvPicPr>
          <p:cNvPr id="5" name="图片 4" descr="logo透明（带校名）"/>
          <p:cNvPicPr>
            <a:picLocks noChangeAspect="1"/>
          </p:cNvPicPr>
          <p:nvPr>
            <p:custDataLst>
              <p:tags r:id="rId1"/>
            </p:custDataLst>
          </p:nvPr>
        </p:nvPicPr>
        <p:blipFill>
          <a:blip r:embed="rId7"/>
          <a:stretch>
            <a:fillRect/>
          </a:stretch>
        </p:blipFill>
        <p:spPr>
          <a:xfrm>
            <a:off x="10542905" y="167640"/>
            <a:ext cx="1440180" cy="134175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1308585" y="338988"/>
            <a:ext cx="3009416" cy="789940"/>
          </a:xfrm>
          <a:prstGeom prst="rect">
            <a:avLst/>
          </a:prstGeom>
          <a:noFill/>
        </p:spPr>
        <p:txBody>
          <a:bodyPr wrap="square" rtlCol="0">
            <a:spAutoFit/>
          </a:bodyPr>
          <a:lstStyle/>
          <a:p>
            <a:pPr>
              <a:lnSpc>
                <a:spcPct val="142000"/>
              </a:lnSpc>
            </a:pPr>
            <a:r>
              <a:rPr lang="zh-CN" altLang="en-US" sz="3200" spc="300" dirty="0">
                <a:solidFill>
                  <a:schemeClr val="bg2">
                    <a:lumMod val="25000"/>
                  </a:schemeClr>
                </a:solidFill>
                <a:latin typeface="字魂布丁体" panose="00000500000000000000" pitchFamily="2" charset="-122"/>
                <a:ea typeface="字魂布丁体" panose="00000500000000000000" pitchFamily="2" charset="-122"/>
                <a:sym typeface="思源黑体 CN Light" panose="020B0300000000000000" pitchFamily="34" charset="-122"/>
              </a:rPr>
              <a:t>防火安全须知</a:t>
            </a:r>
          </a:p>
        </p:txBody>
      </p:sp>
      <p:pic>
        <p:nvPicPr>
          <p:cNvPr id="5" name="图形 4" descr="书籍 纯色填充"/>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600" y="532744"/>
            <a:ext cx="571500" cy="571500"/>
          </a:xfrm>
          <a:prstGeom prst="rect">
            <a:avLst/>
          </a:prstGeom>
        </p:spPr>
      </p:pic>
      <p:sp>
        <p:nvSpPr>
          <p:cNvPr id="9" name="文本框 8"/>
          <p:cNvSpPr txBox="1"/>
          <p:nvPr/>
        </p:nvSpPr>
        <p:spPr>
          <a:xfrm>
            <a:off x="6065111" y="2432475"/>
            <a:ext cx="547370" cy="561046"/>
          </a:xfrm>
          <a:prstGeom prst="flowChartConnector">
            <a:avLst/>
          </a:prstGeom>
          <a:solidFill>
            <a:schemeClr val="accent5"/>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ctr">
              <a:defRPr sz="1600">
                <a:solidFill>
                  <a:schemeClr val="bg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altLang="zh-CN" dirty="0"/>
              <a:t>1</a:t>
            </a:r>
          </a:p>
        </p:txBody>
      </p:sp>
      <p:sp>
        <p:nvSpPr>
          <p:cNvPr id="10" name="文本框 9"/>
          <p:cNvSpPr txBox="1"/>
          <p:nvPr/>
        </p:nvSpPr>
        <p:spPr>
          <a:xfrm>
            <a:off x="6087901" y="4162050"/>
            <a:ext cx="547370" cy="561975"/>
          </a:xfrm>
          <a:prstGeom prst="flowChartConnector">
            <a:avLst/>
          </a:prstGeom>
          <a:solidFill>
            <a:schemeClr val="accent4"/>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ctr">
              <a:defRPr sz="1600">
                <a:solidFill>
                  <a:schemeClr val="bg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altLang="zh-CN" dirty="0"/>
              <a:t>2</a:t>
            </a:r>
          </a:p>
        </p:txBody>
      </p:sp>
      <p:sp>
        <p:nvSpPr>
          <p:cNvPr id="11" name="文本框 10"/>
          <p:cNvSpPr txBox="1"/>
          <p:nvPr/>
        </p:nvSpPr>
        <p:spPr>
          <a:xfrm>
            <a:off x="6751671" y="2480150"/>
            <a:ext cx="4702923" cy="645160"/>
          </a:xfrm>
          <a:prstGeom prst="rect">
            <a:avLst/>
          </a:prstGeom>
          <a:noFill/>
          <a:ln>
            <a:noFill/>
          </a:ln>
        </p:spPr>
        <p:txBody>
          <a:bodyPr wrap="square" rtlCol="0">
            <a:spAutoFit/>
          </a:bodyPr>
          <a:lstStyle/>
          <a:p>
            <a:pPr algn="l">
              <a:lnSpc>
                <a:spcPct val="150000"/>
              </a:lnSpc>
            </a:pPr>
            <a:r>
              <a:rPr lang="zh-CN" altLang="en-US" sz="1200" dirty="0">
                <a:solidFill>
                  <a:schemeClr val="bg2">
                    <a:lumMod val="10000"/>
                  </a:schemeClr>
                </a:solidFill>
                <a:latin typeface="+mn-ea"/>
              </a:rPr>
              <a:t>实验室存放一定数量的消防器材且放置在便于取用的醒目位置，有专人管理，全体人员要爱护消防器材，熟知其位置和使用方法。</a:t>
            </a:r>
          </a:p>
        </p:txBody>
      </p:sp>
      <p:sp>
        <p:nvSpPr>
          <p:cNvPr id="12" name="矩形 11"/>
          <p:cNvSpPr/>
          <p:nvPr/>
        </p:nvSpPr>
        <p:spPr>
          <a:xfrm>
            <a:off x="6751671" y="2188050"/>
            <a:ext cx="1567808" cy="368300"/>
          </a:xfrm>
          <a:prstGeom prst="rect">
            <a:avLst/>
          </a:prstGeom>
          <a:ln>
            <a:noFill/>
          </a:ln>
        </p:spPr>
        <p:txBody>
          <a:bodyPr wrap="square">
            <a:spAutoFit/>
          </a:bodyPr>
          <a:lstStyle/>
          <a:p>
            <a:pPr algn="l"/>
            <a:r>
              <a:rPr lang="zh-CN" altLang="en-US" dirty="0">
                <a:solidFill>
                  <a:schemeClr val="bg2">
                    <a:lumMod val="10000"/>
                  </a:schemeClr>
                </a:solidFill>
                <a:latin typeface="+mn-ea"/>
                <a:sym typeface="+mn-ea"/>
              </a:rPr>
              <a:t>设备</a:t>
            </a:r>
          </a:p>
        </p:txBody>
      </p:sp>
      <p:sp>
        <p:nvSpPr>
          <p:cNvPr id="13" name="文本框 12"/>
          <p:cNvSpPr txBox="1"/>
          <p:nvPr/>
        </p:nvSpPr>
        <p:spPr>
          <a:xfrm>
            <a:off x="6774469" y="4301921"/>
            <a:ext cx="4680931" cy="645160"/>
          </a:xfrm>
          <a:prstGeom prst="rect">
            <a:avLst/>
          </a:prstGeom>
          <a:noFill/>
          <a:ln>
            <a:noFill/>
          </a:ln>
        </p:spPr>
        <p:txBody>
          <a:bodyPr wrap="square" rtlCol="0">
            <a:spAutoFit/>
          </a:bodyPr>
          <a:lstStyle/>
          <a:p>
            <a:pPr algn="l">
              <a:lnSpc>
                <a:spcPct val="150000"/>
              </a:lnSpc>
            </a:pPr>
            <a:r>
              <a:rPr lang="zh-CN" altLang="en-US" sz="1200" dirty="0">
                <a:solidFill>
                  <a:schemeClr val="bg2">
                    <a:lumMod val="10000"/>
                  </a:schemeClr>
                </a:solidFill>
                <a:latin typeface="+mn-ea"/>
              </a:rPr>
              <a:t>实验室内存放的一切易燃、易爆物品必须与火源、电源保持一定的距离，不得随意堆放、使用和储存。</a:t>
            </a:r>
          </a:p>
        </p:txBody>
      </p:sp>
      <p:sp>
        <p:nvSpPr>
          <p:cNvPr id="14" name="矩形 13"/>
          <p:cNvSpPr/>
          <p:nvPr/>
        </p:nvSpPr>
        <p:spPr>
          <a:xfrm>
            <a:off x="6774469" y="3918555"/>
            <a:ext cx="1567836" cy="368300"/>
          </a:xfrm>
          <a:prstGeom prst="rect">
            <a:avLst/>
          </a:prstGeom>
          <a:ln>
            <a:noFill/>
          </a:ln>
        </p:spPr>
        <p:txBody>
          <a:bodyPr wrap="square">
            <a:spAutoFit/>
          </a:bodyPr>
          <a:lstStyle/>
          <a:p>
            <a:pPr algn="l"/>
            <a:r>
              <a:rPr lang="zh-CN" altLang="en-US" dirty="0">
                <a:solidFill>
                  <a:schemeClr val="bg2">
                    <a:lumMod val="10000"/>
                  </a:schemeClr>
                </a:solidFill>
                <a:latin typeface="+mn-ea"/>
                <a:sym typeface="+mn-ea"/>
              </a:rPr>
              <a:t>存储</a:t>
            </a:r>
          </a:p>
        </p:txBody>
      </p:sp>
      <p:pic>
        <p:nvPicPr>
          <p:cNvPr id="23" name="图片 22" descr="形状&#10;&#10;中度可信度描述已自动生成"/>
          <p:cNvPicPr>
            <a:picLocks noChangeAspect="1"/>
          </p:cNvPicPr>
          <p:nvPr/>
        </p:nvPicPr>
        <p:blipFill rotWithShape="1">
          <a:blip r:embed="rId4">
            <a:extLst>
              <a:ext uri="{28A0092B-C50C-407E-A947-70E740481C1C}">
                <a14:useLocalDpi xmlns:a14="http://schemas.microsoft.com/office/drawing/2010/main" val="0"/>
              </a:ext>
            </a:extLst>
          </a:blip>
          <a:srcRect l="26084" t="4225" r="18376" b="65223"/>
          <a:stretch>
            <a:fillRect/>
          </a:stretch>
        </p:blipFill>
        <p:spPr>
          <a:xfrm>
            <a:off x="759055" y="1579445"/>
            <a:ext cx="5715001" cy="3906956"/>
          </a:xfrm>
          <a:custGeom>
            <a:avLst/>
            <a:gdLst>
              <a:gd name="connsiteX0" fmla="*/ 0 w 5715001"/>
              <a:gd name="connsiteY0" fmla="*/ 0 h 3906956"/>
              <a:gd name="connsiteX1" fmla="*/ 5715001 w 5715001"/>
              <a:gd name="connsiteY1" fmla="*/ 0 h 3906956"/>
              <a:gd name="connsiteX2" fmla="*/ 5715001 w 5715001"/>
              <a:gd name="connsiteY2" fmla="*/ 3906956 h 3906956"/>
              <a:gd name="connsiteX3" fmla="*/ 4670620 w 5715001"/>
              <a:gd name="connsiteY3" fmla="*/ 3906956 h 3906956"/>
              <a:gd name="connsiteX4" fmla="*/ 4660565 w 5715001"/>
              <a:gd name="connsiteY4" fmla="*/ 3893443 h 3906956"/>
              <a:gd name="connsiteX5" fmla="*/ 4212995 w 5715001"/>
              <a:gd name="connsiteY5" fmla="*/ 3719864 h 3906956"/>
              <a:gd name="connsiteX6" fmla="*/ 3765426 w 5715001"/>
              <a:gd name="connsiteY6" fmla="*/ 3893443 h 3906956"/>
              <a:gd name="connsiteX7" fmla="*/ 3755370 w 5715001"/>
              <a:gd name="connsiteY7" fmla="*/ 3906956 h 3906956"/>
              <a:gd name="connsiteX8" fmla="*/ 1007155 w 5715001"/>
              <a:gd name="connsiteY8" fmla="*/ 3906956 h 3906956"/>
              <a:gd name="connsiteX9" fmla="*/ 997099 w 5715001"/>
              <a:gd name="connsiteY9" fmla="*/ 3893443 h 3906956"/>
              <a:gd name="connsiteX10" fmla="*/ 549530 w 5715001"/>
              <a:gd name="connsiteY10" fmla="*/ 3719864 h 3906956"/>
              <a:gd name="connsiteX11" fmla="*/ 101961 w 5715001"/>
              <a:gd name="connsiteY11" fmla="*/ 3893443 h 3906956"/>
              <a:gd name="connsiteX12" fmla="*/ 91905 w 5715001"/>
              <a:gd name="connsiteY12" fmla="*/ 3906956 h 3906956"/>
              <a:gd name="connsiteX13" fmla="*/ 0 w 5715001"/>
              <a:gd name="connsiteY13" fmla="*/ 3906956 h 3906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715001" h="3906956">
                <a:moveTo>
                  <a:pt x="0" y="0"/>
                </a:moveTo>
                <a:lnTo>
                  <a:pt x="5715001" y="0"/>
                </a:lnTo>
                <a:lnTo>
                  <a:pt x="5715001" y="3906956"/>
                </a:lnTo>
                <a:lnTo>
                  <a:pt x="4670620" y="3906956"/>
                </a:lnTo>
                <a:lnTo>
                  <a:pt x="4660565" y="3893443"/>
                </a:lnTo>
                <a:cubicBezTo>
                  <a:pt x="4563568" y="3788718"/>
                  <a:pt x="4399305" y="3719864"/>
                  <a:pt x="4212995" y="3719864"/>
                </a:cubicBezTo>
                <a:cubicBezTo>
                  <a:pt x="4026685" y="3719864"/>
                  <a:pt x="3862423" y="3788718"/>
                  <a:pt x="3765426" y="3893443"/>
                </a:cubicBezTo>
                <a:lnTo>
                  <a:pt x="3755370" y="3906956"/>
                </a:lnTo>
                <a:lnTo>
                  <a:pt x="1007155" y="3906956"/>
                </a:lnTo>
                <a:lnTo>
                  <a:pt x="997099" y="3893443"/>
                </a:lnTo>
                <a:cubicBezTo>
                  <a:pt x="900102" y="3788718"/>
                  <a:pt x="735840" y="3719864"/>
                  <a:pt x="549530" y="3719864"/>
                </a:cubicBezTo>
                <a:cubicBezTo>
                  <a:pt x="363220" y="3719864"/>
                  <a:pt x="198958" y="3788718"/>
                  <a:pt x="101961" y="3893443"/>
                </a:cubicBezTo>
                <a:lnTo>
                  <a:pt x="91905" y="3906956"/>
                </a:lnTo>
                <a:lnTo>
                  <a:pt x="0" y="3906956"/>
                </a:lnTo>
                <a:close/>
              </a:path>
            </a:pathLst>
          </a:custGeom>
        </p:spPr>
      </p:pic>
      <p:sp>
        <p:nvSpPr>
          <p:cNvPr id="15" name="矩形 14"/>
          <p:cNvSpPr/>
          <p:nvPr/>
        </p:nvSpPr>
        <p:spPr>
          <a:xfrm>
            <a:off x="1965097" y="2444405"/>
            <a:ext cx="2835587" cy="563680"/>
          </a:xfrm>
          <a:prstGeom prst="rect">
            <a:avLst/>
          </a:prstGeom>
          <a:solidFill>
            <a:schemeClr val="accent5"/>
          </a:solidFill>
        </p:spPr>
        <p:txBody>
          <a:bodyPr wrap="square" bIns="108000" anchor="ctr" anchorCtr="0">
            <a:noAutofit/>
          </a:bodyPr>
          <a:lstStyle/>
          <a:p>
            <a:pPr algn="ctr">
              <a:lnSpc>
                <a:spcPct val="140000"/>
              </a:lnSpc>
            </a:pPr>
            <a:r>
              <a:rPr lang="zh-CN" altLang="en-US" dirty="0">
                <a:solidFill>
                  <a:schemeClr val="bg1"/>
                </a:solidFill>
                <a:latin typeface="+mn-ea"/>
                <a:sym typeface="思源黑体 CN Light" panose="020B0300000000000000" pitchFamily="34" charset="-122"/>
              </a:rPr>
              <a:t>二氧化碳灭火器使用方法</a:t>
            </a:r>
          </a:p>
        </p:txBody>
      </p:sp>
      <p:sp>
        <p:nvSpPr>
          <p:cNvPr id="16" name="矩形 15"/>
          <p:cNvSpPr/>
          <p:nvPr/>
        </p:nvSpPr>
        <p:spPr>
          <a:xfrm>
            <a:off x="1551940" y="3159125"/>
            <a:ext cx="3648710" cy="1568450"/>
          </a:xfrm>
          <a:prstGeom prst="rect">
            <a:avLst/>
          </a:prstGeom>
        </p:spPr>
        <p:txBody>
          <a:bodyPr wrap="square">
            <a:spAutoFit/>
          </a:bodyPr>
          <a:lstStyle/>
          <a:p>
            <a:pPr algn="ctr">
              <a:lnSpc>
                <a:spcPct val="150000"/>
              </a:lnSpc>
              <a:defRPr sz="1800">
                <a:solidFill>
                  <a:srgbClr val="000000"/>
                </a:solidFill>
                <a:uFillTx/>
              </a:defRPr>
            </a:pPr>
            <a:r>
              <a:rPr lang="zh-CN" altLang="zh-CN" sz="1600" dirty="0">
                <a:solidFill>
                  <a:schemeClr val="bg2">
                    <a:lumMod val="10000"/>
                  </a:schemeClr>
                </a:solidFill>
                <a:latin typeface="+mn-ea"/>
                <a:sym typeface="+mn-ea"/>
              </a:rPr>
              <a:t>1.使用方法:先拔出保险销，再压合压把，将喷嘴对准火焰根部喷射。 </a:t>
            </a:r>
          </a:p>
          <a:p>
            <a:pPr algn="ctr">
              <a:lnSpc>
                <a:spcPct val="150000"/>
              </a:lnSpc>
              <a:defRPr sz="1800">
                <a:solidFill>
                  <a:srgbClr val="000000"/>
                </a:solidFill>
                <a:uFillTx/>
              </a:defRPr>
            </a:pPr>
            <a:r>
              <a:rPr lang="zh-CN" altLang="zh-CN" sz="1600" dirty="0">
                <a:solidFill>
                  <a:schemeClr val="bg2">
                    <a:lumMod val="10000"/>
                  </a:schemeClr>
                </a:solidFill>
                <a:latin typeface="+mn-ea"/>
                <a:sym typeface="+mn-ea"/>
              </a:rPr>
              <a:t>2.注意事项:使用时要尽量防止皮肤因直接接触喷筒和喷射胶管而造成冻伤。</a:t>
            </a:r>
          </a:p>
        </p:txBody>
      </p:sp>
      <p:pic>
        <p:nvPicPr>
          <p:cNvPr id="8" name="图片 7" descr="logo透明（带校名）"/>
          <p:cNvPicPr>
            <a:picLocks noChangeAspect="1"/>
          </p:cNvPicPr>
          <p:nvPr>
            <p:custDataLst>
              <p:tags r:id="rId1"/>
            </p:custDataLst>
          </p:nvPr>
        </p:nvPicPr>
        <p:blipFill>
          <a:blip r:embed="rId5"/>
          <a:stretch>
            <a:fillRect/>
          </a:stretch>
        </p:blipFill>
        <p:spPr>
          <a:xfrm>
            <a:off x="10542905" y="167640"/>
            <a:ext cx="1440180" cy="134175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1308585" y="338988"/>
            <a:ext cx="3009416" cy="789940"/>
          </a:xfrm>
          <a:prstGeom prst="rect">
            <a:avLst/>
          </a:prstGeom>
          <a:noFill/>
        </p:spPr>
        <p:txBody>
          <a:bodyPr wrap="square" rtlCol="0">
            <a:spAutoFit/>
          </a:bodyPr>
          <a:lstStyle/>
          <a:p>
            <a:pPr>
              <a:lnSpc>
                <a:spcPct val="142000"/>
              </a:lnSpc>
            </a:pPr>
            <a:r>
              <a:rPr lang="zh-CN" altLang="en-US" sz="3200" spc="300" dirty="0">
                <a:solidFill>
                  <a:schemeClr val="bg2">
                    <a:lumMod val="25000"/>
                  </a:schemeClr>
                </a:solidFill>
                <a:latin typeface="字魂布丁体" panose="00000500000000000000" pitchFamily="2" charset="-122"/>
                <a:ea typeface="字魂布丁体" panose="00000500000000000000" pitchFamily="2" charset="-122"/>
                <a:sym typeface="思源黑体 CN Light" panose="020B0300000000000000" pitchFamily="34" charset="-122"/>
              </a:rPr>
              <a:t>逃生自救</a:t>
            </a:r>
          </a:p>
        </p:txBody>
      </p:sp>
      <p:pic>
        <p:nvPicPr>
          <p:cNvPr id="5" name="图形 4" descr="书籍 纯色填充"/>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600" y="532744"/>
            <a:ext cx="571500" cy="571500"/>
          </a:xfrm>
          <a:prstGeom prst="rect">
            <a:avLst/>
          </a:prstGeom>
        </p:spPr>
      </p:pic>
      <p:sp>
        <p:nvSpPr>
          <p:cNvPr id="7" name="TextBox 10"/>
          <p:cNvSpPr txBox="1"/>
          <p:nvPr/>
        </p:nvSpPr>
        <p:spPr>
          <a:xfrm>
            <a:off x="5834380" y="1129030"/>
            <a:ext cx="5036820" cy="4899660"/>
          </a:xfrm>
          <a:prstGeom prst="rect">
            <a:avLst/>
          </a:prstGeom>
          <a:noFill/>
        </p:spPr>
        <p:txBody>
          <a:bodyPr wrap="square" lIns="0" tIns="36000" rIns="216000" bIns="36000" rtlCol="0">
            <a:spAutoFit/>
          </a:bodyPr>
          <a:lstStyle/>
          <a:p>
            <a:pPr indent="355600" fontAlgn="auto">
              <a:lnSpc>
                <a:spcPct val="132000"/>
              </a:lnSpc>
              <a:extLst>
                <a:ext uri="{35155182-B16C-46BC-9424-99874614C6A1}">
                  <wpsdc:indentchars xmlns:wpsdc="http://www.wps.cn/officeDocument/2017/drawingmlCustomData" xmlns="" val="200" checksum="3837665281"/>
                </a:ext>
              </a:extLst>
            </a:pPr>
            <a:r>
              <a:rPr lang="zh-CN" altLang="en-US" sz="1400" dirty="0">
                <a:solidFill>
                  <a:schemeClr val="bg2">
                    <a:lumMod val="25000"/>
                  </a:schemeClr>
                </a:solidFill>
                <a:latin typeface="思源黑体 CN Normal" panose="020B0400000000000000" pitchFamily="34" charset="-122"/>
                <a:ea typeface="思源黑体 CN Normal" panose="020B0400000000000000" pitchFamily="34" charset="-122"/>
                <a:sym typeface="思源黑体 CN Normal" panose="020B0400000000000000" pitchFamily="34" charset="-122"/>
              </a:rPr>
              <a:t>一、首先一定要冷静下来，如果火势不大，可尽快采取措施扑救。如果火势凶猛，要在第一时间报警，并迅速撤离。</a:t>
            </a:r>
          </a:p>
          <a:p>
            <a:pPr indent="355600" fontAlgn="auto">
              <a:lnSpc>
                <a:spcPct val="132000"/>
              </a:lnSpc>
              <a:extLst>
                <a:ext uri="{35155182-B16C-46BC-9424-99874614C6A1}">
                  <wpsdc:indentchars xmlns:wpsdc="http://www.wps.cn/officeDocument/2017/drawingmlCustomData" xmlns="" val="200" checksum="3837665281"/>
                </a:ext>
              </a:extLst>
            </a:pPr>
            <a:r>
              <a:rPr lang="zh-CN" altLang="en-US" sz="1400" dirty="0">
                <a:solidFill>
                  <a:schemeClr val="bg2">
                    <a:lumMod val="25000"/>
                  </a:schemeClr>
                </a:solidFill>
                <a:latin typeface="思源黑体 CN Normal" panose="020B0400000000000000" pitchFamily="34" charset="-122"/>
                <a:ea typeface="思源黑体 CN Normal" panose="020B0400000000000000" pitchFamily="34" charset="-122"/>
                <a:sym typeface="思源黑体 CN Normal" panose="020B0400000000000000" pitchFamily="34" charset="-122"/>
              </a:rPr>
              <a:t>二、应尽量往楼层下面跑，若通道已被烟火封阻，则应背向烟火方向离开，通过阳台、气窗、天台等往室外逃生。为了防止火场浓烟呛入，可采用湿毛巾或口罩蒙鼻，扶墙或扶手匍匐撤离。</a:t>
            </a:r>
          </a:p>
          <a:p>
            <a:pPr indent="355600" fontAlgn="auto">
              <a:lnSpc>
                <a:spcPct val="132000"/>
              </a:lnSpc>
              <a:extLst>
                <a:ext uri="{35155182-B16C-46BC-9424-99874614C6A1}">
                  <wpsdc:indentchars xmlns:wpsdc="http://www.wps.cn/officeDocument/2017/drawingmlCustomData" xmlns="" val="200" checksum="3837665281"/>
                </a:ext>
              </a:extLst>
            </a:pPr>
            <a:r>
              <a:rPr lang="zh-CN" altLang="en-US" sz="1400" dirty="0">
                <a:solidFill>
                  <a:schemeClr val="bg2">
                    <a:lumMod val="25000"/>
                  </a:schemeClr>
                </a:solidFill>
                <a:latin typeface="思源黑体 CN Normal" panose="020B0400000000000000" pitchFamily="34" charset="-122"/>
                <a:ea typeface="思源黑体 CN Normal" panose="020B0400000000000000" pitchFamily="34" charset="-122"/>
                <a:sym typeface="思源黑体 CN Normal" panose="020B0400000000000000" pitchFamily="34" charset="-122"/>
              </a:rPr>
              <a:t>三、如果是电器或者线路着火，首先切断电源，再用二氧化碳灭火器灭火；不可直接泼水灭火，以防触电或电器爆炸。身上着火时千万不可奔跑或拍打，应迅速撕脱衣物，或就地打滚或用厚重的衣服压灭火苗。</a:t>
            </a:r>
          </a:p>
          <a:p>
            <a:pPr indent="355600" fontAlgn="auto">
              <a:lnSpc>
                <a:spcPct val="132000"/>
              </a:lnSpc>
              <a:extLst>
                <a:ext uri="{35155182-B16C-46BC-9424-99874614C6A1}">
                  <wpsdc:indentchars xmlns:wpsdc="http://www.wps.cn/officeDocument/2017/drawingmlCustomData" xmlns="" val="200" checksum="3837665281"/>
                </a:ext>
              </a:extLst>
            </a:pPr>
            <a:r>
              <a:rPr lang="zh-CN" altLang="en-US" sz="1400" dirty="0">
                <a:solidFill>
                  <a:schemeClr val="bg2">
                    <a:lumMod val="25000"/>
                  </a:schemeClr>
                </a:solidFill>
                <a:latin typeface="思源黑体 CN Normal" panose="020B0400000000000000" pitchFamily="34" charset="-122"/>
                <a:ea typeface="思源黑体 CN Normal" panose="020B0400000000000000" pitchFamily="34" charset="-122"/>
                <a:sym typeface="思源黑体 CN Normal" panose="020B0400000000000000" pitchFamily="34" charset="-122"/>
              </a:rPr>
              <a:t>四、在无路可逃的情况下，应退居室内，关闭所有通向火区的门窗，用浸湿的被褥、衣物等堵塞门窗缝，并泼水降温，以防止外部火焰及烟气侵入，等待求援。</a:t>
            </a:r>
          </a:p>
          <a:p>
            <a:pPr indent="355600" fontAlgn="auto">
              <a:lnSpc>
                <a:spcPct val="132000"/>
              </a:lnSpc>
              <a:extLst>
                <a:ext uri="{35155182-B16C-46BC-9424-99874614C6A1}">
                  <wpsdc:indentchars xmlns:wpsdc="http://www.wps.cn/officeDocument/2017/drawingmlCustomData" xmlns="" val="200" checksum="3837665281"/>
                </a:ext>
              </a:extLst>
            </a:pPr>
            <a:r>
              <a:rPr lang="zh-CN" altLang="en-US" sz="1400" dirty="0">
                <a:solidFill>
                  <a:schemeClr val="bg2">
                    <a:lumMod val="25000"/>
                  </a:schemeClr>
                </a:solidFill>
                <a:latin typeface="思源黑体 CN Normal" panose="020B0400000000000000" pitchFamily="34" charset="-122"/>
                <a:ea typeface="思源黑体 CN Normal" panose="020B0400000000000000" pitchFamily="34" charset="-122"/>
                <a:sym typeface="思源黑体 CN Normal" panose="020B0400000000000000" pitchFamily="34" charset="-122"/>
              </a:rPr>
              <a:t>五、禁止通过普通电梯逃生。如果楼梯已被烧断、通道被堵死时，可通过屋顶天台、阳台、落水管等逃生，或在能承重的固定物体上（如窗框、水管等）拴绳子，然后手拉绳子缓缓而下。</a:t>
            </a:r>
          </a:p>
        </p:txBody>
      </p:sp>
      <p:pic>
        <p:nvPicPr>
          <p:cNvPr id="9" name="图片 8" descr="图片包含 蛋糕, 游戏机, 亮, 食物&#10;&#10;描述已自动生成"/>
          <p:cNvPicPr>
            <a:picLocks noChangeAspect="1"/>
          </p:cNvPicPr>
          <p:nvPr/>
        </p:nvPicPr>
        <p:blipFill rotWithShape="1">
          <a:blip r:embed="rId4">
            <a:extLst>
              <a:ext uri="{28A0092B-C50C-407E-A947-70E740481C1C}">
                <a14:useLocalDpi xmlns:a14="http://schemas.microsoft.com/office/drawing/2010/main" val="0"/>
              </a:ext>
            </a:extLst>
          </a:blip>
          <a:srcRect l="47150" t="16229" b="50284"/>
          <a:stretch>
            <a:fillRect/>
          </a:stretch>
        </p:blipFill>
        <p:spPr>
          <a:xfrm>
            <a:off x="707087" y="1509646"/>
            <a:ext cx="5230534" cy="4430771"/>
          </a:xfrm>
          <a:prstGeom prst="rect">
            <a:avLst/>
          </a:prstGeom>
        </p:spPr>
      </p:pic>
      <p:pic>
        <p:nvPicPr>
          <p:cNvPr id="8" name="图片 7" descr="logo透明（带校名）"/>
          <p:cNvPicPr>
            <a:picLocks noChangeAspect="1"/>
          </p:cNvPicPr>
          <p:nvPr>
            <p:custDataLst>
              <p:tags r:id="rId1"/>
            </p:custDataLst>
          </p:nvPr>
        </p:nvPicPr>
        <p:blipFill>
          <a:blip r:embed="rId5"/>
          <a:stretch>
            <a:fillRect/>
          </a:stretch>
        </p:blipFill>
        <p:spPr>
          <a:xfrm>
            <a:off x="10542905" y="167640"/>
            <a:ext cx="1440180" cy="134175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50000" fill="hold" grpId="0" nodeType="withEffect">
                                  <p:stCondLst>
                                    <p:cond delay="100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ppt_x"/>
                                          </p:val>
                                        </p:tav>
                                        <p:tav tm="100000">
                                          <p:val>
                                            <p:strVal val="#ppt_x"/>
                                          </p:val>
                                        </p:tav>
                                      </p:tavLst>
                                    </p:anim>
                                    <p:anim calcmode="lin" valueType="num">
                                      <p:cBhvr additive="base">
                                        <p:cTn id="8"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1308585" y="338988"/>
            <a:ext cx="3009416" cy="789940"/>
          </a:xfrm>
          <a:prstGeom prst="rect">
            <a:avLst/>
          </a:prstGeom>
          <a:noFill/>
        </p:spPr>
        <p:txBody>
          <a:bodyPr wrap="square" rtlCol="0">
            <a:spAutoFit/>
          </a:bodyPr>
          <a:lstStyle/>
          <a:p>
            <a:pPr>
              <a:lnSpc>
                <a:spcPct val="142000"/>
              </a:lnSpc>
            </a:pPr>
            <a:r>
              <a:rPr lang="zh-CN" altLang="en-US" sz="3200" spc="300" dirty="0">
                <a:solidFill>
                  <a:schemeClr val="bg2">
                    <a:lumMod val="25000"/>
                  </a:schemeClr>
                </a:solidFill>
                <a:latin typeface="字魂布丁体" panose="00000500000000000000" pitchFamily="2" charset="-122"/>
                <a:ea typeface="字魂布丁体" panose="00000500000000000000" pitchFamily="2" charset="-122"/>
                <a:sym typeface="思源黑体 CN Light" panose="020B0300000000000000" pitchFamily="34" charset="-122"/>
              </a:rPr>
              <a:t>火灾案例</a:t>
            </a:r>
          </a:p>
        </p:txBody>
      </p:sp>
      <p:pic>
        <p:nvPicPr>
          <p:cNvPr id="5" name="图形 4" descr="书籍 纯色填充"/>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asvg="http://schemas.microsoft.com/office/drawing/2016/SVG/main" xmlns="" r:embed="rId20"/>
              </a:ext>
            </a:extLst>
          </a:blip>
          <a:stretch>
            <a:fillRect/>
          </a:stretch>
        </p:blipFill>
        <p:spPr>
          <a:xfrm>
            <a:off x="609600" y="532744"/>
            <a:ext cx="571500" cy="571500"/>
          </a:xfrm>
          <a:prstGeom prst="rect">
            <a:avLst/>
          </a:prstGeom>
        </p:spPr>
      </p:pic>
      <p:grpSp>
        <p:nvGrpSpPr>
          <p:cNvPr id="2" name="组合 1" descr="e7d195523061f1c074694c8bbf98be7b1e4b015d796375963FD28840057458461C7CA0DAD340D15583DEDFC2E3241C4F392EF3A8B4D067B40CF4F149DD7E51F346B0CAB1BCCF6DB2480C67273C6C9E4CE0F3004E5C3397E9DBB399E827F1A1B4315D31B4A1FB924AA6F0CE797FFD0048F7FA626F7785968C67936054B24ADCC2455D90D09048EC83"/>
          <p:cNvGrpSpPr/>
          <p:nvPr/>
        </p:nvGrpSpPr>
        <p:grpSpPr>
          <a:xfrm>
            <a:off x="432342" y="1087934"/>
            <a:ext cx="3564353" cy="5484644"/>
            <a:chOff x="1609725" y="2283882"/>
            <a:chExt cx="2266950" cy="3488267"/>
          </a:xfrm>
          <a:effectLst>
            <a:outerShdw blurRad="190500" dist="63500" dir="2700000" algn="tl" rotWithShape="0">
              <a:prstClr val="black">
                <a:alpha val="25000"/>
              </a:prstClr>
            </a:outerShdw>
          </a:effectLst>
        </p:grpSpPr>
        <p:sp>
          <p:nvSpPr>
            <p:cNvPr id="12" name="矩形: 圆角 25"/>
            <p:cNvSpPr/>
            <p:nvPr>
              <p:custDataLst>
                <p:tags r:id="rId15"/>
              </p:custDataLst>
            </p:nvPr>
          </p:nvSpPr>
          <p:spPr>
            <a:xfrm>
              <a:off x="1609725" y="2283882"/>
              <a:ext cx="2266950" cy="3488267"/>
            </a:xfrm>
            <a:prstGeom prst="roundRect">
              <a:avLst>
                <a:gd name="adj" fmla="val 10505"/>
              </a:avLst>
            </a:prstGeom>
            <a:solidFill>
              <a:schemeClr val="accent2"/>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prstClr val="white"/>
                </a:solidFill>
                <a:effectLst/>
                <a:uLnTx/>
                <a:uFillTx/>
                <a:cs typeface="+mn-ea"/>
                <a:sym typeface="+mn-lt"/>
              </a:endParaRPr>
            </a:p>
          </p:txBody>
        </p:sp>
        <p:sp>
          <p:nvSpPr>
            <p:cNvPr id="13" name="椭圆 12" descr="e7d195523061f1c074694c8bbf98be7b1e4b015d796375963FD28840057458461C7CA0DAD340D15583DEDFC2E3241C4F392EF3A8B4D067B40CF4F149DD7E51F346B0CAB1BCCF6DB2480C67273C6C9E4C189104F717183E94087134205FA50CFF5631A9B2F1EA4298D25FAC7AC4DB9234F95EB2B78EB4FB73D2644FC933C824692AC31DF40D3E73DF"/>
            <p:cNvSpPr/>
            <p:nvPr>
              <p:custDataLst>
                <p:tags r:id="rId16"/>
              </p:custDataLst>
            </p:nvPr>
          </p:nvSpPr>
          <p:spPr>
            <a:xfrm>
              <a:off x="1837006" y="2646340"/>
              <a:ext cx="1820594" cy="1820592"/>
            </a:xfrm>
            <a:prstGeom prst="ellipse">
              <a:avLst/>
            </a:prstGeom>
            <a:gradFill flip="none" rotWithShape="1">
              <a:gsLst>
                <a:gs pos="100000">
                  <a:sysClr val="window" lastClr="FFFFFF">
                    <a:lumMod val="100000"/>
                  </a:sysClr>
                </a:gs>
                <a:gs pos="0">
                  <a:sysClr val="window" lastClr="FFFFFF">
                    <a:lumMod val="92000"/>
                  </a:sysClr>
                </a:gs>
              </a:gsLst>
              <a:lin ang="3000000" scaled="0"/>
              <a:tileRect/>
            </a:gradFill>
            <a:ln w="25400" cap="flat" cmpd="sng" algn="ctr">
              <a:noFill/>
              <a:prstDash val="solid"/>
              <a:miter lim="800000"/>
            </a:ln>
            <a:effectLst>
              <a:outerShdw blurRad="203200" dist="114300" dir="2700000" algn="tl" rotWithShape="0">
                <a:prstClr val="black">
                  <a:alpha val="2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2800" b="0" i="0" u="none" strike="noStrike" kern="0" cap="none" spc="0" normalizeH="0" baseline="0" noProof="0" dirty="0">
                <a:ln>
                  <a:noFill/>
                </a:ln>
                <a:solidFill>
                  <a:srgbClr val="636DE8"/>
                </a:solidFill>
                <a:effectLst/>
                <a:uLnTx/>
                <a:uFillTx/>
                <a:cs typeface="+mn-ea"/>
                <a:sym typeface="+mn-lt"/>
              </a:endParaRPr>
            </a:p>
          </p:txBody>
        </p:sp>
        <p:sp>
          <p:nvSpPr>
            <p:cNvPr id="14" name="矩形 13" descr="e7d195523061f1c074694c8bbf98be7b1e4b015d796375963FD28840057458461C7CA0DAD340D15583DEDFC2E3241C4F392EF3A8B4D067B40CF4F149DD7E51F346B0CAB1BCCF6DB2480C67273C6C9E4C056C4FBD345740721062CE11E543A185471B5A77768547FF895EFC53A478B41CA1B6FA97BD8C0F034C6AADAFCD766316A354503CCFB9576F"/>
            <p:cNvSpPr/>
            <p:nvPr>
              <p:custDataLst>
                <p:tags r:id="rId17"/>
              </p:custDataLst>
            </p:nvPr>
          </p:nvSpPr>
          <p:spPr>
            <a:xfrm>
              <a:off x="1795451" y="4897222"/>
              <a:ext cx="1895497" cy="156598"/>
            </a:xfrm>
            <a:prstGeom prst="rect">
              <a:avLst/>
            </a:prstGeom>
          </p:spPr>
          <p:txBody>
            <a:bodyPr wrap="square">
              <a:spAutoFit/>
            </a:bodyPr>
            <a:lstStyle/>
            <a:p>
              <a:pPr lvl="0" algn="ctr">
                <a:defRPr/>
              </a:pPr>
              <a:r>
                <a:rPr lang="en-US" altLang="zh-CN" sz="1000" kern="0" dirty="0" smtClean="0">
                  <a:solidFill>
                    <a:schemeClr val="bg1">
                      <a:lumMod val="95000"/>
                    </a:schemeClr>
                  </a:solidFill>
                  <a:cs typeface="+mn-ea"/>
                  <a:sym typeface="+mn-lt"/>
                </a:rPr>
                <a:t>2021</a:t>
              </a:r>
              <a:r>
                <a:rPr lang="zh-CN" altLang="en-US" sz="1000" kern="0" dirty="0" smtClean="0">
                  <a:solidFill>
                    <a:schemeClr val="bg1">
                      <a:lumMod val="95000"/>
                    </a:schemeClr>
                  </a:solidFill>
                  <a:cs typeface="+mn-ea"/>
                  <a:sym typeface="+mn-lt"/>
                </a:rPr>
                <a:t>年南京航空航天大学</a:t>
              </a:r>
              <a:r>
                <a:rPr lang="zh-CN" altLang="en-US" sz="1000" kern="0" dirty="0">
                  <a:solidFill>
                    <a:schemeClr val="bg1">
                      <a:lumMod val="95000"/>
                    </a:schemeClr>
                  </a:solidFill>
                  <a:cs typeface="+mn-ea"/>
                  <a:sym typeface="+mn-lt"/>
                </a:rPr>
                <a:t>“</a:t>
              </a:r>
              <a:r>
                <a:rPr lang="en-US" altLang="zh-CN" sz="1000" kern="0" dirty="0">
                  <a:solidFill>
                    <a:schemeClr val="bg1">
                      <a:lumMod val="95000"/>
                    </a:schemeClr>
                  </a:solidFill>
                  <a:cs typeface="+mn-ea"/>
                  <a:sym typeface="+mn-lt"/>
                </a:rPr>
                <a:t>10.24”</a:t>
              </a:r>
              <a:r>
                <a:rPr lang="zh-CN" altLang="en-US" sz="1000" kern="0" dirty="0">
                  <a:solidFill>
                    <a:schemeClr val="bg1">
                      <a:lumMod val="95000"/>
                    </a:schemeClr>
                  </a:solidFill>
                  <a:cs typeface="+mn-ea"/>
                  <a:sym typeface="+mn-lt"/>
                </a:rPr>
                <a:t>爆燃事故</a:t>
              </a:r>
              <a:endParaRPr kumimoji="0" lang="zh-CN" altLang="en-US" sz="1000" b="0" i="0" u="none" strike="noStrike" kern="0" cap="none" spc="0" normalizeH="0" baseline="0" noProof="0" dirty="0">
                <a:ln>
                  <a:noFill/>
                </a:ln>
                <a:solidFill>
                  <a:schemeClr val="bg1">
                    <a:lumMod val="95000"/>
                  </a:schemeClr>
                </a:solidFill>
                <a:effectLst/>
                <a:uLnTx/>
                <a:uFillTx/>
                <a:cs typeface="+mn-ea"/>
                <a:sym typeface="+mn-lt"/>
              </a:endParaRPr>
            </a:p>
          </p:txBody>
        </p:sp>
      </p:grpSp>
      <p:grpSp>
        <p:nvGrpSpPr>
          <p:cNvPr id="31" name="组合 30" descr="e7d195523061f1c074694c8bbf98be7b1e4b015d796375963FD28840057458461C7CA0DAD340D15583DEDFC2E3241C4F392EF3A8B4D067B40CF4F149DD7E51F346B0CAB1BCCF6DB2480C67273C6C9E4CE0F3004E5C3397E9DBB399E827F1A1B4315D31B4A1FB924AA6F0CE797FFD0048F7FA626F7785968C67936054B24ADCC2455D90D09048EC83"/>
          <p:cNvGrpSpPr/>
          <p:nvPr/>
        </p:nvGrpSpPr>
        <p:grpSpPr>
          <a:xfrm>
            <a:off x="4356827" y="1084696"/>
            <a:ext cx="3566457" cy="5487882"/>
            <a:chOff x="1609725" y="2283882"/>
            <a:chExt cx="2266950" cy="3488267"/>
          </a:xfrm>
          <a:effectLst>
            <a:outerShdw blurRad="190500" dist="63500" dir="2700000" algn="tl" rotWithShape="0">
              <a:prstClr val="black">
                <a:alpha val="25000"/>
              </a:prstClr>
            </a:outerShdw>
          </a:effectLst>
        </p:grpSpPr>
        <p:sp>
          <p:nvSpPr>
            <p:cNvPr id="32" name="矩形: 圆角 25"/>
            <p:cNvSpPr/>
            <p:nvPr>
              <p:custDataLst>
                <p:tags r:id="rId12"/>
              </p:custDataLst>
            </p:nvPr>
          </p:nvSpPr>
          <p:spPr>
            <a:xfrm>
              <a:off x="1609725" y="2283882"/>
              <a:ext cx="2266950" cy="3488267"/>
            </a:xfrm>
            <a:prstGeom prst="roundRect">
              <a:avLst>
                <a:gd name="adj" fmla="val 10505"/>
              </a:avLst>
            </a:prstGeom>
            <a:solidFill>
              <a:schemeClr val="accent4">
                <a:lumMod val="75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prstClr val="white"/>
                </a:solidFill>
                <a:effectLst/>
                <a:uLnTx/>
                <a:uFillTx/>
                <a:cs typeface="+mn-ea"/>
                <a:sym typeface="+mn-lt"/>
              </a:endParaRPr>
            </a:p>
          </p:txBody>
        </p:sp>
        <p:sp>
          <p:nvSpPr>
            <p:cNvPr id="33" name="椭圆 32" descr="e7d195523061f1c074694c8bbf98be7b1e4b015d796375963FD28840057458461C7CA0DAD340D15583DEDFC2E3241C4F392EF3A8B4D067B40CF4F149DD7E51F346B0CAB1BCCF6DB2480C67273C6C9E4C189104F717183E94087134205FA50CFF5631A9B2F1EA4298D25FAC7AC4DB9234F95EB2B78EB4FB73D2644FC933C824692AC31DF40D3E73DF"/>
            <p:cNvSpPr/>
            <p:nvPr>
              <p:custDataLst>
                <p:tags r:id="rId13"/>
              </p:custDataLst>
            </p:nvPr>
          </p:nvSpPr>
          <p:spPr>
            <a:xfrm>
              <a:off x="1837006" y="2646340"/>
              <a:ext cx="1820594" cy="1820592"/>
            </a:xfrm>
            <a:prstGeom prst="ellipse">
              <a:avLst/>
            </a:prstGeom>
            <a:gradFill flip="none" rotWithShape="1">
              <a:gsLst>
                <a:gs pos="100000">
                  <a:sysClr val="window" lastClr="FFFFFF">
                    <a:lumMod val="100000"/>
                  </a:sysClr>
                </a:gs>
                <a:gs pos="0">
                  <a:sysClr val="window" lastClr="FFFFFF">
                    <a:lumMod val="92000"/>
                  </a:sysClr>
                </a:gs>
              </a:gsLst>
              <a:lin ang="3000000" scaled="0"/>
              <a:tileRect/>
            </a:gradFill>
            <a:ln w="25400" cap="flat" cmpd="sng" algn="ctr">
              <a:noFill/>
              <a:prstDash val="solid"/>
              <a:miter lim="800000"/>
            </a:ln>
            <a:effectLst>
              <a:outerShdw blurRad="203200" dist="114300" dir="2700000" algn="tl" rotWithShape="0">
                <a:prstClr val="black">
                  <a:alpha val="2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2800" b="0" i="0" u="none" strike="noStrike" kern="0" cap="none" spc="0" normalizeH="0" baseline="0" noProof="0" dirty="0">
                <a:ln>
                  <a:noFill/>
                </a:ln>
                <a:solidFill>
                  <a:srgbClr val="636DE8"/>
                </a:solidFill>
                <a:effectLst/>
                <a:uLnTx/>
                <a:uFillTx/>
                <a:cs typeface="+mn-ea"/>
                <a:sym typeface="+mn-lt"/>
              </a:endParaRPr>
            </a:p>
          </p:txBody>
        </p:sp>
        <p:sp>
          <p:nvSpPr>
            <p:cNvPr id="38" name="矩形 37" descr="e7d195523061f1c074694c8bbf98be7b1e4b015d796375963FD28840057458461C7CA0DAD340D15583DEDFC2E3241C4F392EF3A8B4D067B40CF4F149DD7E51F346B0CAB1BCCF6DB2480C67273C6C9E4C056C4FBD345740721062CE11E543A185471B5A77768547FF895EFC53A478B41CA1B6FA97BD8C0F034C6AADAFCD766316A354503CCFB9576F"/>
            <p:cNvSpPr/>
            <p:nvPr>
              <p:custDataLst>
                <p:tags r:id="rId14"/>
              </p:custDataLst>
            </p:nvPr>
          </p:nvSpPr>
          <p:spPr>
            <a:xfrm>
              <a:off x="1795451" y="4897222"/>
              <a:ext cx="1895497" cy="156506"/>
            </a:xfrm>
            <a:prstGeom prst="rect">
              <a:avLst/>
            </a:prstGeom>
          </p:spPr>
          <p:txBody>
            <a:bodyPr wrap="square">
              <a:spAutoFit/>
            </a:bodyPr>
            <a:lstStyle/>
            <a:p>
              <a:pPr lvl="0" algn="ctr">
                <a:defRPr/>
              </a:pPr>
              <a:r>
                <a:rPr lang="zh-CN" altLang="en-US" sz="1000" kern="0" dirty="0">
                  <a:solidFill>
                    <a:schemeClr val="bg1">
                      <a:lumMod val="95000"/>
                    </a:schemeClr>
                  </a:solidFill>
                  <a:cs typeface="+mn-ea"/>
                  <a:sym typeface="+mn-lt"/>
                </a:rPr>
                <a:t>清华大学“</a:t>
              </a:r>
              <a:r>
                <a:rPr lang="en-US" altLang="zh-CN" sz="1000" kern="0" dirty="0">
                  <a:solidFill>
                    <a:schemeClr val="bg1">
                      <a:lumMod val="95000"/>
                    </a:schemeClr>
                  </a:solidFill>
                  <a:cs typeface="+mn-ea"/>
                  <a:sym typeface="+mn-lt"/>
                </a:rPr>
                <a:t>12.18”</a:t>
              </a:r>
              <a:r>
                <a:rPr lang="zh-CN" altLang="en-US" sz="1000" kern="0" dirty="0">
                  <a:solidFill>
                    <a:schemeClr val="bg1">
                      <a:lumMod val="95000"/>
                    </a:schemeClr>
                  </a:solidFill>
                  <a:cs typeface="+mn-ea"/>
                  <a:sym typeface="+mn-lt"/>
                </a:rPr>
                <a:t>爆炸起火事故</a:t>
              </a:r>
              <a:endParaRPr kumimoji="0" lang="zh-CN" altLang="en-US" sz="1000" b="0" i="0" u="none" strike="noStrike" kern="0" cap="none" spc="0" normalizeH="0" baseline="0" noProof="0" dirty="0">
                <a:ln>
                  <a:noFill/>
                </a:ln>
                <a:solidFill>
                  <a:schemeClr val="bg1">
                    <a:lumMod val="95000"/>
                  </a:schemeClr>
                </a:solidFill>
                <a:effectLst/>
                <a:uLnTx/>
                <a:uFillTx/>
                <a:cs typeface="+mn-ea"/>
                <a:sym typeface="+mn-lt"/>
              </a:endParaRPr>
            </a:p>
          </p:txBody>
        </p:sp>
      </p:grpSp>
      <p:grpSp>
        <p:nvGrpSpPr>
          <p:cNvPr id="55" name="组合 54" descr="e7d195523061f1c074694c8bbf98be7b1e4b015d796375963FD28840057458461C7CA0DAD340D15583DEDFC2E3241C4F392EF3A8B4D067B40CF4F149DD7E51F346B0CAB1BCCF6DB2480C67273C6C9E4CE0F3004E5C3397E9DBB399E827F1A1B4315D31B4A1FB924AA6F0CE797FFD0048F7FA626F7785968C67936054B24ADCC2455D90D09048EC83"/>
          <p:cNvGrpSpPr/>
          <p:nvPr/>
        </p:nvGrpSpPr>
        <p:grpSpPr>
          <a:xfrm>
            <a:off x="8171424" y="1084696"/>
            <a:ext cx="3566457" cy="5487882"/>
            <a:chOff x="1609725" y="2283882"/>
            <a:chExt cx="2266950" cy="3488267"/>
          </a:xfrm>
          <a:effectLst>
            <a:outerShdw blurRad="190500" dist="63500" dir="2700000" algn="tl" rotWithShape="0">
              <a:prstClr val="black">
                <a:alpha val="25000"/>
              </a:prstClr>
            </a:outerShdw>
          </a:effectLst>
        </p:grpSpPr>
        <p:sp>
          <p:nvSpPr>
            <p:cNvPr id="56" name="矩形: 圆角 25"/>
            <p:cNvSpPr/>
            <p:nvPr>
              <p:custDataLst>
                <p:tags r:id="rId9"/>
              </p:custDataLst>
            </p:nvPr>
          </p:nvSpPr>
          <p:spPr>
            <a:xfrm>
              <a:off x="1609725" y="2283882"/>
              <a:ext cx="2266950" cy="3488267"/>
            </a:xfrm>
            <a:prstGeom prst="roundRect">
              <a:avLst>
                <a:gd name="adj" fmla="val 10505"/>
              </a:avLst>
            </a:prstGeom>
            <a:solidFill>
              <a:schemeClr val="accent2"/>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prstClr val="white"/>
                </a:solidFill>
                <a:effectLst/>
                <a:uLnTx/>
                <a:uFillTx/>
                <a:cs typeface="+mn-ea"/>
                <a:sym typeface="+mn-lt"/>
              </a:endParaRPr>
            </a:p>
          </p:txBody>
        </p:sp>
        <p:sp>
          <p:nvSpPr>
            <p:cNvPr id="57" name="椭圆 56" descr="e7d195523061f1c074694c8bbf98be7b1e4b015d796375963FD28840057458461C7CA0DAD340D15583DEDFC2E3241C4F392EF3A8B4D067B40CF4F149DD7E51F346B0CAB1BCCF6DB2480C67273C6C9E4C189104F717183E94087134205FA50CFF5631A9B2F1EA4298D25FAC7AC4DB9234F95EB2B78EB4FB73D2644FC933C824692AC31DF40D3E73DF"/>
            <p:cNvSpPr/>
            <p:nvPr>
              <p:custDataLst>
                <p:tags r:id="rId10"/>
              </p:custDataLst>
            </p:nvPr>
          </p:nvSpPr>
          <p:spPr>
            <a:xfrm>
              <a:off x="1837006" y="2646340"/>
              <a:ext cx="1820594" cy="1820592"/>
            </a:xfrm>
            <a:prstGeom prst="ellipse">
              <a:avLst/>
            </a:prstGeom>
            <a:gradFill flip="none" rotWithShape="1">
              <a:gsLst>
                <a:gs pos="100000">
                  <a:sysClr val="window" lastClr="FFFFFF">
                    <a:lumMod val="100000"/>
                  </a:sysClr>
                </a:gs>
                <a:gs pos="0">
                  <a:sysClr val="window" lastClr="FFFFFF">
                    <a:lumMod val="92000"/>
                  </a:sysClr>
                </a:gs>
              </a:gsLst>
              <a:lin ang="3000000" scaled="0"/>
              <a:tileRect/>
            </a:gradFill>
            <a:ln w="25400" cap="flat" cmpd="sng" algn="ctr">
              <a:noFill/>
              <a:prstDash val="solid"/>
              <a:miter lim="800000"/>
            </a:ln>
            <a:effectLst>
              <a:outerShdw blurRad="203200" dist="114300" dir="2700000" algn="tl" rotWithShape="0">
                <a:prstClr val="black">
                  <a:alpha val="2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2800" b="0" i="0" u="none" strike="noStrike" kern="0" cap="none" spc="0" normalizeH="0" baseline="0" noProof="0" dirty="0">
                <a:ln>
                  <a:noFill/>
                </a:ln>
                <a:solidFill>
                  <a:srgbClr val="636DE8"/>
                </a:solidFill>
                <a:effectLst/>
                <a:uLnTx/>
                <a:uFillTx/>
                <a:cs typeface="+mn-ea"/>
                <a:sym typeface="+mn-lt"/>
              </a:endParaRPr>
            </a:p>
          </p:txBody>
        </p:sp>
        <p:sp>
          <p:nvSpPr>
            <p:cNvPr id="62" name="矩形 61" descr="e7d195523061f1c074694c8bbf98be7b1e4b015d796375963FD28840057458461C7CA0DAD340D15583DEDFC2E3241C4F392EF3A8B4D067B40CF4F149DD7E51F346B0CAB1BCCF6DB2480C67273C6C9E4C056C4FBD345740721062CE11E543A185471B5A77768547FF895EFC53A478B41CA1B6FA97BD8C0F034C6AADAFCD766316A354503CCFB9576F"/>
            <p:cNvSpPr/>
            <p:nvPr>
              <p:custDataLst>
                <p:tags r:id="rId11"/>
              </p:custDataLst>
            </p:nvPr>
          </p:nvSpPr>
          <p:spPr>
            <a:xfrm>
              <a:off x="1795451" y="4897222"/>
              <a:ext cx="1895497" cy="156506"/>
            </a:xfrm>
            <a:prstGeom prst="rect">
              <a:avLst/>
            </a:prstGeom>
          </p:spPr>
          <p:txBody>
            <a:bodyPr wrap="square">
              <a:spAutoFit/>
            </a:bodyPr>
            <a:lstStyle/>
            <a:p>
              <a:pPr lvl="0" algn="ctr">
                <a:defRPr/>
              </a:pPr>
              <a:r>
                <a:rPr lang="zh-CN" altLang="en-US" sz="1000" kern="0" dirty="0">
                  <a:solidFill>
                    <a:schemeClr val="bg1">
                      <a:lumMod val="95000"/>
                    </a:schemeClr>
                  </a:solidFill>
                  <a:cs typeface="+mn-ea"/>
                  <a:sym typeface="+mn-lt"/>
                </a:rPr>
                <a:t>北京交通大学实验室“</a:t>
              </a:r>
              <a:r>
                <a:rPr lang="en-US" altLang="zh-CN" sz="1000" kern="0" dirty="0">
                  <a:solidFill>
                    <a:schemeClr val="bg1">
                      <a:lumMod val="95000"/>
                    </a:schemeClr>
                  </a:solidFill>
                  <a:cs typeface="+mn-ea"/>
                  <a:sym typeface="+mn-lt"/>
                </a:rPr>
                <a:t>12.26”</a:t>
              </a:r>
              <a:r>
                <a:rPr lang="zh-CN" altLang="en-US" sz="1000" kern="0" dirty="0">
                  <a:solidFill>
                    <a:schemeClr val="bg1">
                      <a:lumMod val="95000"/>
                    </a:schemeClr>
                  </a:solidFill>
                  <a:cs typeface="+mn-ea"/>
                  <a:sym typeface="+mn-lt"/>
                </a:rPr>
                <a:t>较大爆炸起火事故</a:t>
              </a:r>
              <a:endParaRPr kumimoji="0" lang="zh-CN" altLang="en-US" sz="1000" b="0" i="0" u="none" strike="noStrike" kern="0" cap="none" spc="0" normalizeH="0" baseline="0" noProof="0" dirty="0">
                <a:ln>
                  <a:noFill/>
                </a:ln>
                <a:solidFill>
                  <a:schemeClr val="bg1">
                    <a:lumMod val="95000"/>
                  </a:schemeClr>
                </a:solidFill>
                <a:effectLst/>
                <a:uLnTx/>
                <a:uFillTx/>
                <a:cs typeface="+mn-ea"/>
                <a:sym typeface="+mn-lt"/>
              </a:endParaRPr>
            </a:p>
          </p:txBody>
        </p:sp>
      </p:grpSp>
      <p:pic>
        <p:nvPicPr>
          <p:cNvPr id="15" name="图片 14"/>
          <p:cNvPicPr>
            <a:picLocks noChangeAspect="1"/>
          </p:cNvPicPr>
          <p:nvPr>
            <p:custDataLst>
              <p:tags r:id="rId1"/>
            </p:custDataLst>
          </p:nvPr>
        </p:nvPicPr>
        <p:blipFill>
          <a:blip r:embed="rId21">
            <a:extLst>
              <a:ext uri="{28A0092B-C50C-407E-A947-70E740481C1C}">
                <a14:useLocalDpi xmlns:a14="http://schemas.microsoft.com/office/drawing/2010/main" val="0"/>
              </a:ext>
            </a:extLst>
          </a:blip>
          <a:stretch>
            <a:fillRect/>
          </a:stretch>
        </p:blipFill>
        <p:spPr>
          <a:xfrm>
            <a:off x="713188" y="1284532"/>
            <a:ext cx="3002658" cy="3715789"/>
          </a:xfrm>
          <a:prstGeom prst="rect">
            <a:avLst/>
          </a:prstGeom>
        </p:spPr>
      </p:pic>
      <p:pic>
        <p:nvPicPr>
          <p:cNvPr id="16" name="图片 15"/>
          <p:cNvPicPr>
            <a:picLocks noChangeAspect="1"/>
          </p:cNvPicPr>
          <p:nvPr>
            <p:custDataLst>
              <p:tags r:id="rId2"/>
            </p:custDataLst>
          </p:nvPr>
        </p:nvPicPr>
        <p:blipFill>
          <a:blip r:embed="rId22">
            <a:extLst>
              <a:ext uri="{28A0092B-C50C-407E-A947-70E740481C1C}">
                <a14:useLocalDpi xmlns:a14="http://schemas.microsoft.com/office/drawing/2010/main" val="0"/>
              </a:ext>
            </a:extLst>
          </a:blip>
          <a:stretch>
            <a:fillRect/>
          </a:stretch>
        </p:blipFill>
        <p:spPr>
          <a:xfrm>
            <a:off x="4487571" y="1284532"/>
            <a:ext cx="3269369" cy="3715789"/>
          </a:xfrm>
          <a:prstGeom prst="rect">
            <a:avLst/>
          </a:prstGeom>
        </p:spPr>
      </p:pic>
      <p:pic>
        <p:nvPicPr>
          <p:cNvPr id="18" name="图片 17"/>
          <p:cNvPicPr>
            <a:picLocks noChangeAspect="1"/>
          </p:cNvPicPr>
          <p:nvPr>
            <p:custDataLst>
              <p:tags r:id="rId3"/>
            </p:custDataLst>
          </p:nvPr>
        </p:nvPicPr>
        <p:blipFill>
          <a:blip r:embed="rId23">
            <a:extLst>
              <a:ext uri="{28A0092B-C50C-407E-A947-70E740481C1C}">
                <a14:useLocalDpi xmlns:a14="http://schemas.microsoft.com/office/drawing/2010/main" val="0"/>
              </a:ext>
            </a:extLst>
          </a:blip>
          <a:stretch>
            <a:fillRect/>
          </a:stretch>
        </p:blipFill>
        <p:spPr>
          <a:xfrm>
            <a:off x="8382685" y="1284532"/>
            <a:ext cx="3156845" cy="1916832"/>
          </a:xfrm>
          <a:prstGeom prst="rect">
            <a:avLst/>
          </a:prstGeom>
        </p:spPr>
      </p:pic>
      <p:pic>
        <p:nvPicPr>
          <p:cNvPr id="19" name="图片 18"/>
          <p:cNvPicPr>
            <a:picLocks noChangeAspect="1"/>
          </p:cNvPicPr>
          <p:nvPr>
            <p:custDataLst>
              <p:tags r:id="rId4"/>
            </p:custDataLst>
          </p:nvPr>
        </p:nvPicPr>
        <p:blipFill>
          <a:blip r:embed="rId24" cstate="print">
            <a:extLst>
              <a:ext uri="{28A0092B-C50C-407E-A947-70E740481C1C}">
                <a14:useLocalDpi xmlns:a14="http://schemas.microsoft.com/office/drawing/2010/main" val="0"/>
              </a:ext>
            </a:extLst>
          </a:blip>
          <a:stretch>
            <a:fillRect/>
          </a:stretch>
        </p:blipFill>
        <p:spPr>
          <a:xfrm>
            <a:off x="8502806" y="3228233"/>
            <a:ext cx="2916602" cy="1799083"/>
          </a:xfrm>
          <a:prstGeom prst="rect">
            <a:avLst/>
          </a:prstGeom>
        </p:spPr>
      </p:pic>
      <p:sp>
        <p:nvSpPr>
          <p:cNvPr id="20" name="矩形 19" descr="e7d195523061f1c074694c8bbf98be7b1e4b015d796375963FD28840057458461C7CA0DAD340D15583DEDFC2E3241C4F392EF3A8B4D067B40CF4F149DD7E51F346B0CAB1BCCF6DB2480C67273C6C9E4C056C4FBD345740721062CE11E543A185471B5A77768547FF895EFC53A478B41CA1B6FA97BD8C0F034C6AADAFCD766316A354503CCFB9576F"/>
          <p:cNvSpPr/>
          <p:nvPr>
            <p:custDataLst>
              <p:tags r:id="rId5"/>
            </p:custDataLst>
          </p:nvPr>
        </p:nvSpPr>
        <p:spPr>
          <a:xfrm>
            <a:off x="724361" y="5458667"/>
            <a:ext cx="2980313" cy="553998"/>
          </a:xfrm>
          <a:prstGeom prst="rect">
            <a:avLst/>
          </a:prstGeom>
        </p:spPr>
        <p:txBody>
          <a:bodyPr wrap="square">
            <a:spAutoFit/>
          </a:bodyPr>
          <a:lstStyle/>
          <a:p>
            <a:pPr lvl="0" algn="ctr">
              <a:defRPr/>
            </a:pPr>
            <a:r>
              <a:rPr lang="en-US" altLang="zh-CN" sz="1000" kern="0" dirty="0">
                <a:solidFill>
                  <a:schemeClr val="bg1">
                    <a:lumMod val="95000"/>
                  </a:schemeClr>
                </a:solidFill>
                <a:cs typeface="+mn-ea"/>
                <a:sym typeface="+mn-lt"/>
              </a:rPr>
              <a:t>2021</a:t>
            </a:r>
            <a:r>
              <a:rPr lang="zh-CN" altLang="en-US" sz="1000" kern="0" dirty="0">
                <a:solidFill>
                  <a:schemeClr val="bg1">
                    <a:lumMod val="95000"/>
                  </a:schemeClr>
                </a:solidFill>
                <a:cs typeface="+mn-ea"/>
                <a:sym typeface="+mn-lt"/>
              </a:rPr>
              <a:t>年</a:t>
            </a:r>
            <a:r>
              <a:rPr lang="en-US" altLang="zh-CN" sz="1000" kern="0" dirty="0">
                <a:solidFill>
                  <a:schemeClr val="bg1">
                    <a:lumMod val="95000"/>
                  </a:schemeClr>
                </a:solidFill>
                <a:cs typeface="+mn-ea"/>
                <a:sym typeface="+mn-lt"/>
              </a:rPr>
              <a:t>10</a:t>
            </a:r>
            <a:r>
              <a:rPr lang="zh-CN" altLang="en-US" sz="1000" kern="0" dirty="0">
                <a:solidFill>
                  <a:schemeClr val="bg1">
                    <a:lumMod val="95000"/>
                  </a:schemeClr>
                </a:solidFill>
                <a:cs typeface="+mn-ea"/>
                <a:sym typeface="+mn-lt"/>
              </a:rPr>
              <a:t>月</a:t>
            </a:r>
            <a:r>
              <a:rPr lang="en-US" altLang="zh-CN" sz="1000" kern="0" dirty="0">
                <a:solidFill>
                  <a:schemeClr val="bg1">
                    <a:lumMod val="95000"/>
                  </a:schemeClr>
                </a:solidFill>
                <a:cs typeface="+mn-ea"/>
                <a:sym typeface="+mn-lt"/>
              </a:rPr>
              <a:t>24</a:t>
            </a:r>
            <a:r>
              <a:rPr lang="zh-CN" altLang="en-US" sz="1000" kern="0" dirty="0">
                <a:solidFill>
                  <a:schemeClr val="bg1">
                    <a:lumMod val="95000"/>
                  </a:schemeClr>
                </a:solidFill>
                <a:cs typeface="+mn-ea"/>
                <a:sym typeface="+mn-lt"/>
              </a:rPr>
              <a:t>日</a:t>
            </a:r>
            <a:r>
              <a:rPr lang="en-US" altLang="zh-CN" sz="1000" kern="0" dirty="0">
                <a:solidFill>
                  <a:schemeClr val="bg1">
                    <a:lumMod val="95000"/>
                  </a:schemeClr>
                </a:solidFill>
                <a:cs typeface="+mn-ea"/>
                <a:sym typeface="+mn-lt"/>
              </a:rPr>
              <a:t>15</a:t>
            </a:r>
            <a:r>
              <a:rPr lang="zh-CN" altLang="en-US" sz="1000" kern="0" dirty="0">
                <a:solidFill>
                  <a:schemeClr val="bg1">
                    <a:lumMod val="95000"/>
                  </a:schemeClr>
                </a:solidFill>
                <a:cs typeface="+mn-ea"/>
                <a:sym typeface="+mn-lt"/>
              </a:rPr>
              <a:t>时</a:t>
            </a:r>
            <a:r>
              <a:rPr lang="en-US" altLang="zh-CN" sz="1000" kern="0" dirty="0">
                <a:solidFill>
                  <a:schemeClr val="bg1">
                    <a:lumMod val="95000"/>
                  </a:schemeClr>
                </a:solidFill>
                <a:cs typeface="+mn-ea"/>
                <a:sym typeface="+mn-lt"/>
              </a:rPr>
              <a:t>54</a:t>
            </a:r>
            <a:r>
              <a:rPr lang="zh-CN" altLang="en-US" sz="1000" kern="0" dirty="0">
                <a:solidFill>
                  <a:schemeClr val="bg1">
                    <a:lumMod val="95000"/>
                  </a:schemeClr>
                </a:solidFill>
                <a:cs typeface="+mn-ea"/>
                <a:sym typeface="+mn-lt"/>
              </a:rPr>
              <a:t>分，江苏省南京市江宁区南京航空航天大学将军路校区材料科学与技术学院材料实验室发生爆燃事故</a:t>
            </a:r>
            <a:endParaRPr kumimoji="0" lang="zh-CN" altLang="en-US" sz="1000" b="0" i="0" u="none" strike="noStrike" kern="0" cap="none" spc="0" normalizeH="0" baseline="0" noProof="0" dirty="0">
              <a:ln>
                <a:noFill/>
              </a:ln>
              <a:solidFill>
                <a:schemeClr val="bg1">
                  <a:lumMod val="95000"/>
                </a:schemeClr>
              </a:solidFill>
              <a:effectLst/>
              <a:uLnTx/>
              <a:uFillTx/>
              <a:cs typeface="+mn-ea"/>
              <a:sym typeface="+mn-lt"/>
            </a:endParaRPr>
          </a:p>
        </p:txBody>
      </p:sp>
      <p:sp>
        <p:nvSpPr>
          <p:cNvPr id="21" name="矩形 20" descr="e7d195523061f1c074694c8bbf98be7b1e4b015d796375963FD28840057458461C7CA0DAD340D15583DEDFC2E3241C4F392EF3A8B4D067B40CF4F149DD7E51F346B0CAB1BCCF6DB2480C67273C6C9E4C056C4FBD345740721062CE11E543A185471B5A77768547FF895EFC53A478B41CA1B6FA97BD8C0F034C6AADAFCD766316A354503CCFB9576F"/>
          <p:cNvSpPr/>
          <p:nvPr>
            <p:custDataLst>
              <p:tags r:id="rId6"/>
            </p:custDataLst>
          </p:nvPr>
        </p:nvSpPr>
        <p:spPr>
          <a:xfrm>
            <a:off x="4656354" y="5453456"/>
            <a:ext cx="2980313" cy="553998"/>
          </a:xfrm>
          <a:prstGeom prst="rect">
            <a:avLst/>
          </a:prstGeom>
        </p:spPr>
        <p:txBody>
          <a:bodyPr wrap="square">
            <a:spAutoFit/>
          </a:bodyPr>
          <a:lstStyle/>
          <a:p>
            <a:pPr lvl="0" algn="ctr">
              <a:defRPr/>
            </a:pPr>
            <a:r>
              <a:rPr lang="en-US" altLang="zh-CN" sz="1000" kern="0" dirty="0">
                <a:solidFill>
                  <a:schemeClr val="bg1">
                    <a:lumMod val="95000"/>
                  </a:schemeClr>
                </a:solidFill>
                <a:cs typeface="+mn-ea"/>
                <a:sym typeface="+mn-lt"/>
              </a:rPr>
              <a:t>2015</a:t>
            </a:r>
            <a:r>
              <a:rPr lang="zh-CN" altLang="en-US" sz="1000" kern="0" dirty="0">
                <a:solidFill>
                  <a:schemeClr val="bg1">
                    <a:lumMod val="95000"/>
                  </a:schemeClr>
                </a:solidFill>
                <a:cs typeface="+mn-ea"/>
                <a:sym typeface="+mn-lt"/>
              </a:rPr>
              <a:t>年</a:t>
            </a:r>
            <a:r>
              <a:rPr lang="en-US" altLang="zh-CN" sz="1000" kern="0" dirty="0">
                <a:solidFill>
                  <a:schemeClr val="bg1">
                    <a:lumMod val="95000"/>
                  </a:schemeClr>
                </a:solidFill>
                <a:cs typeface="+mn-ea"/>
                <a:sym typeface="+mn-lt"/>
              </a:rPr>
              <a:t>12</a:t>
            </a:r>
            <a:r>
              <a:rPr lang="zh-CN" altLang="en-US" sz="1000" kern="0" dirty="0">
                <a:solidFill>
                  <a:schemeClr val="bg1">
                    <a:lumMod val="95000"/>
                  </a:schemeClr>
                </a:solidFill>
                <a:cs typeface="+mn-ea"/>
                <a:sym typeface="+mn-lt"/>
              </a:rPr>
              <a:t>月</a:t>
            </a:r>
            <a:r>
              <a:rPr lang="en-US" altLang="zh-CN" sz="1000" kern="0" dirty="0">
                <a:solidFill>
                  <a:schemeClr val="bg1">
                    <a:lumMod val="95000"/>
                  </a:schemeClr>
                </a:solidFill>
                <a:cs typeface="+mn-ea"/>
                <a:sym typeface="+mn-lt"/>
              </a:rPr>
              <a:t>18</a:t>
            </a:r>
            <a:r>
              <a:rPr lang="zh-CN" altLang="en-US" sz="1000" kern="0" dirty="0">
                <a:solidFill>
                  <a:schemeClr val="bg1">
                    <a:lumMod val="95000"/>
                  </a:schemeClr>
                </a:solidFill>
                <a:cs typeface="+mn-ea"/>
                <a:sym typeface="+mn-lt"/>
              </a:rPr>
              <a:t>日上午</a:t>
            </a:r>
            <a:r>
              <a:rPr lang="en-US" altLang="zh-CN" sz="1000" kern="0" dirty="0">
                <a:solidFill>
                  <a:schemeClr val="bg1">
                    <a:lumMod val="95000"/>
                  </a:schemeClr>
                </a:solidFill>
                <a:cs typeface="+mn-ea"/>
                <a:sym typeface="+mn-lt"/>
              </a:rPr>
              <a:t>10</a:t>
            </a:r>
            <a:r>
              <a:rPr lang="zh-CN" altLang="en-US" sz="1000" kern="0" dirty="0">
                <a:solidFill>
                  <a:schemeClr val="bg1">
                    <a:lumMod val="95000"/>
                  </a:schemeClr>
                </a:solidFill>
                <a:cs typeface="+mn-ea"/>
                <a:sym typeface="+mn-lt"/>
              </a:rPr>
              <a:t>时</a:t>
            </a:r>
            <a:r>
              <a:rPr lang="en-US" altLang="zh-CN" sz="1000" kern="0" dirty="0">
                <a:solidFill>
                  <a:schemeClr val="bg1">
                    <a:lumMod val="95000"/>
                  </a:schemeClr>
                </a:solidFill>
                <a:cs typeface="+mn-ea"/>
                <a:sym typeface="+mn-lt"/>
              </a:rPr>
              <a:t>10</a:t>
            </a:r>
            <a:r>
              <a:rPr lang="zh-CN" altLang="en-US" sz="1000" kern="0" dirty="0">
                <a:solidFill>
                  <a:schemeClr val="bg1">
                    <a:lumMod val="95000"/>
                  </a:schemeClr>
                </a:solidFill>
                <a:cs typeface="+mn-ea"/>
                <a:sym typeface="+mn-lt"/>
              </a:rPr>
              <a:t>分左右，清华大学化学系何添楼二层的一间实验室发生爆炸火灾事故，一名正在做实验的孟姓博士后当场死亡。</a:t>
            </a:r>
            <a:endParaRPr kumimoji="0" lang="zh-CN" altLang="en-US" sz="1000" b="0" i="0" u="none" strike="noStrike" kern="0" cap="none" spc="0" normalizeH="0" baseline="0" noProof="0" dirty="0">
              <a:ln>
                <a:noFill/>
              </a:ln>
              <a:solidFill>
                <a:schemeClr val="bg1">
                  <a:lumMod val="95000"/>
                </a:schemeClr>
              </a:solidFill>
              <a:effectLst/>
              <a:uLnTx/>
              <a:uFillTx/>
              <a:cs typeface="+mn-ea"/>
              <a:sym typeface="+mn-lt"/>
            </a:endParaRPr>
          </a:p>
        </p:txBody>
      </p:sp>
      <p:sp>
        <p:nvSpPr>
          <p:cNvPr id="22" name="矩形 21" descr="e7d195523061f1c074694c8bbf98be7b1e4b015d796375963FD28840057458461C7CA0DAD340D15583DEDFC2E3241C4F392EF3A8B4D067B40CF4F149DD7E51F346B0CAB1BCCF6DB2480C67273C6C9E4C056C4FBD345740721062CE11E543A185471B5A77768547FF895EFC53A478B41CA1B6FA97BD8C0F034C6AADAFCD766316A354503CCFB9576F"/>
          <p:cNvSpPr/>
          <p:nvPr>
            <p:custDataLst>
              <p:tags r:id="rId7"/>
            </p:custDataLst>
          </p:nvPr>
        </p:nvSpPr>
        <p:spPr>
          <a:xfrm>
            <a:off x="8470950" y="5453456"/>
            <a:ext cx="2980313" cy="553998"/>
          </a:xfrm>
          <a:prstGeom prst="rect">
            <a:avLst/>
          </a:prstGeom>
        </p:spPr>
        <p:txBody>
          <a:bodyPr wrap="square">
            <a:spAutoFit/>
          </a:bodyPr>
          <a:lstStyle/>
          <a:p>
            <a:pPr lvl="0" algn="ctr">
              <a:defRPr/>
            </a:pPr>
            <a:r>
              <a:rPr lang="en-US" altLang="zh-CN" sz="1000" kern="0" dirty="0">
                <a:solidFill>
                  <a:schemeClr val="bg1">
                    <a:lumMod val="95000"/>
                  </a:schemeClr>
                </a:solidFill>
                <a:cs typeface="+mn-ea"/>
                <a:sym typeface="+mn-lt"/>
              </a:rPr>
              <a:t>2018</a:t>
            </a:r>
            <a:r>
              <a:rPr lang="zh-CN" altLang="en-US" sz="1000" kern="0" dirty="0">
                <a:solidFill>
                  <a:schemeClr val="bg1">
                    <a:lumMod val="95000"/>
                  </a:schemeClr>
                </a:solidFill>
                <a:cs typeface="+mn-ea"/>
                <a:sym typeface="+mn-lt"/>
              </a:rPr>
              <a:t>年</a:t>
            </a:r>
            <a:r>
              <a:rPr lang="en-US" altLang="zh-CN" sz="1000" kern="0" dirty="0">
                <a:solidFill>
                  <a:schemeClr val="bg1">
                    <a:lumMod val="95000"/>
                  </a:schemeClr>
                </a:solidFill>
                <a:cs typeface="+mn-ea"/>
                <a:sym typeface="+mn-lt"/>
              </a:rPr>
              <a:t>12</a:t>
            </a:r>
            <a:r>
              <a:rPr lang="zh-CN" altLang="en-US" sz="1000" kern="0" dirty="0">
                <a:solidFill>
                  <a:schemeClr val="bg1">
                    <a:lumMod val="95000"/>
                  </a:schemeClr>
                </a:solidFill>
                <a:cs typeface="+mn-ea"/>
                <a:sym typeface="+mn-lt"/>
              </a:rPr>
              <a:t>月</a:t>
            </a:r>
            <a:r>
              <a:rPr lang="en-US" altLang="zh-CN" sz="1000" kern="0" dirty="0">
                <a:solidFill>
                  <a:schemeClr val="bg1">
                    <a:lumMod val="95000"/>
                  </a:schemeClr>
                </a:solidFill>
                <a:cs typeface="+mn-ea"/>
                <a:sym typeface="+mn-lt"/>
              </a:rPr>
              <a:t>26</a:t>
            </a:r>
            <a:r>
              <a:rPr lang="zh-CN" altLang="en-US" sz="1000" kern="0" dirty="0">
                <a:solidFill>
                  <a:schemeClr val="bg1">
                    <a:lumMod val="95000"/>
                  </a:schemeClr>
                </a:solidFill>
                <a:cs typeface="+mn-ea"/>
                <a:sym typeface="+mn-lt"/>
              </a:rPr>
              <a:t>日，北京交通大学东校区</a:t>
            </a:r>
            <a:r>
              <a:rPr lang="en-US" altLang="zh-CN" sz="1000" kern="0" dirty="0">
                <a:solidFill>
                  <a:schemeClr val="bg1">
                    <a:lumMod val="95000"/>
                  </a:schemeClr>
                </a:solidFill>
                <a:cs typeface="+mn-ea"/>
                <a:sym typeface="+mn-lt"/>
              </a:rPr>
              <a:t>2</a:t>
            </a:r>
            <a:r>
              <a:rPr lang="zh-CN" altLang="en-US" sz="1000" kern="0" dirty="0">
                <a:solidFill>
                  <a:schemeClr val="bg1">
                    <a:lumMod val="95000"/>
                  </a:schemeClr>
                </a:solidFill>
                <a:cs typeface="+mn-ea"/>
                <a:sym typeface="+mn-lt"/>
              </a:rPr>
              <a:t>号楼市政与环境工程实验室爆炸起火，过火面积</a:t>
            </a:r>
            <a:r>
              <a:rPr lang="en-US" altLang="zh-CN" sz="1000" kern="0" dirty="0">
                <a:solidFill>
                  <a:schemeClr val="bg1">
                    <a:lumMod val="95000"/>
                  </a:schemeClr>
                </a:solidFill>
                <a:cs typeface="+mn-ea"/>
                <a:sym typeface="+mn-lt"/>
              </a:rPr>
              <a:t>60</a:t>
            </a:r>
            <a:r>
              <a:rPr lang="zh-CN" altLang="en-US" sz="1000" kern="0" dirty="0">
                <a:solidFill>
                  <a:schemeClr val="bg1">
                    <a:lumMod val="95000"/>
                  </a:schemeClr>
                </a:solidFill>
                <a:cs typeface="+mn-ea"/>
                <a:sym typeface="+mn-lt"/>
              </a:rPr>
              <a:t>平米，事故导致三名参加实验的学生死亡。</a:t>
            </a:r>
            <a:endParaRPr kumimoji="0" lang="zh-CN" altLang="en-US" sz="1000" b="0" i="0" u="none" strike="noStrike" kern="0" cap="none" spc="0" normalizeH="0" baseline="0" noProof="0" dirty="0">
              <a:ln>
                <a:noFill/>
              </a:ln>
              <a:solidFill>
                <a:schemeClr val="bg1">
                  <a:lumMod val="95000"/>
                </a:schemeClr>
              </a:solidFill>
              <a:effectLst/>
              <a:uLnTx/>
              <a:uFillTx/>
              <a:cs typeface="+mn-ea"/>
              <a:sym typeface="+mn-lt"/>
            </a:endParaRPr>
          </a:p>
        </p:txBody>
      </p:sp>
      <p:pic>
        <p:nvPicPr>
          <p:cNvPr id="23" name="图片 22" descr="logo透明（带校名）"/>
          <p:cNvPicPr>
            <a:picLocks noChangeAspect="1"/>
          </p:cNvPicPr>
          <p:nvPr>
            <p:custDataLst>
              <p:tags r:id="rId8"/>
            </p:custDataLst>
          </p:nvPr>
        </p:nvPicPr>
        <p:blipFill>
          <a:blip r:embed="rId25"/>
          <a:stretch>
            <a:fillRect/>
          </a:stretch>
        </p:blipFill>
        <p:spPr>
          <a:xfrm>
            <a:off x="10542905" y="167640"/>
            <a:ext cx="1440180" cy="134175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2000" fill="hold"/>
                                        <p:tgtEl>
                                          <p:spTgt spid="2"/>
                                        </p:tgtEl>
                                        <p:attrNameLst>
                                          <p:attrName>ppt_x</p:attrName>
                                        </p:attrNameLst>
                                      </p:cBhvr>
                                      <p:tavLst>
                                        <p:tav tm="0">
                                          <p:val>
                                            <p:strVal val="#ppt_x"/>
                                          </p:val>
                                        </p:tav>
                                        <p:tav tm="100000">
                                          <p:val>
                                            <p:strVal val="#ppt_x"/>
                                          </p:val>
                                        </p:tav>
                                      </p:tavLst>
                                    </p:anim>
                                    <p:anim calcmode="lin" valueType="num">
                                      <p:cBhvr additive="base">
                                        <p:cTn id="8" dur="20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2000"/>
                            </p:stCondLst>
                            <p:childTnLst>
                              <p:par>
                                <p:cTn id="10" presetID="2" presetClass="entr" presetSubtype="4" decel="100000" fill="hold" nodeType="afterEffect">
                                  <p:stCondLst>
                                    <p:cond delay="0"/>
                                  </p:stCondLst>
                                  <p:childTnLst>
                                    <p:set>
                                      <p:cBhvr>
                                        <p:cTn id="11" dur="1" fill="hold">
                                          <p:stCondLst>
                                            <p:cond delay="0"/>
                                          </p:stCondLst>
                                        </p:cTn>
                                        <p:tgtEl>
                                          <p:spTgt spid="31"/>
                                        </p:tgtEl>
                                        <p:attrNameLst>
                                          <p:attrName>style.visibility</p:attrName>
                                        </p:attrNameLst>
                                      </p:cBhvr>
                                      <p:to>
                                        <p:strVal val="visible"/>
                                      </p:to>
                                    </p:set>
                                    <p:anim calcmode="lin" valueType="num">
                                      <p:cBhvr additive="base">
                                        <p:cTn id="12" dur="2000" fill="hold"/>
                                        <p:tgtEl>
                                          <p:spTgt spid="31"/>
                                        </p:tgtEl>
                                        <p:attrNameLst>
                                          <p:attrName>ppt_x</p:attrName>
                                        </p:attrNameLst>
                                      </p:cBhvr>
                                      <p:tavLst>
                                        <p:tav tm="0">
                                          <p:val>
                                            <p:strVal val="#ppt_x"/>
                                          </p:val>
                                        </p:tav>
                                        <p:tav tm="100000">
                                          <p:val>
                                            <p:strVal val="#ppt_x"/>
                                          </p:val>
                                        </p:tav>
                                      </p:tavLst>
                                    </p:anim>
                                    <p:anim calcmode="lin" valueType="num">
                                      <p:cBhvr additive="base">
                                        <p:cTn id="13" dur="2000" fill="hold"/>
                                        <p:tgtEl>
                                          <p:spTgt spid="31"/>
                                        </p:tgtEl>
                                        <p:attrNameLst>
                                          <p:attrName>ppt_y</p:attrName>
                                        </p:attrNameLst>
                                      </p:cBhvr>
                                      <p:tavLst>
                                        <p:tav tm="0">
                                          <p:val>
                                            <p:strVal val="1+#ppt_h/2"/>
                                          </p:val>
                                        </p:tav>
                                        <p:tav tm="100000">
                                          <p:val>
                                            <p:strVal val="#ppt_y"/>
                                          </p:val>
                                        </p:tav>
                                      </p:tavLst>
                                    </p:anim>
                                  </p:childTnLst>
                                </p:cTn>
                              </p:par>
                            </p:childTnLst>
                          </p:cTn>
                        </p:par>
                        <p:par>
                          <p:cTn id="14" fill="hold">
                            <p:stCondLst>
                              <p:cond delay="4000"/>
                            </p:stCondLst>
                            <p:childTnLst>
                              <p:par>
                                <p:cTn id="15" presetID="2" presetClass="entr" presetSubtype="4" decel="100000" fill="hold" nodeType="afterEffect">
                                  <p:stCondLst>
                                    <p:cond delay="0"/>
                                  </p:stCondLst>
                                  <p:childTnLst>
                                    <p:set>
                                      <p:cBhvr>
                                        <p:cTn id="16" dur="1" fill="hold">
                                          <p:stCondLst>
                                            <p:cond delay="0"/>
                                          </p:stCondLst>
                                        </p:cTn>
                                        <p:tgtEl>
                                          <p:spTgt spid="55"/>
                                        </p:tgtEl>
                                        <p:attrNameLst>
                                          <p:attrName>style.visibility</p:attrName>
                                        </p:attrNameLst>
                                      </p:cBhvr>
                                      <p:to>
                                        <p:strVal val="visible"/>
                                      </p:to>
                                    </p:set>
                                    <p:anim calcmode="lin" valueType="num">
                                      <p:cBhvr additive="base">
                                        <p:cTn id="17" dur="2000" fill="hold"/>
                                        <p:tgtEl>
                                          <p:spTgt spid="55"/>
                                        </p:tgtEl>
                                        <p:attrNameLst>
                                          <p:attrName>ppt_x</p:attrName>
                                        </p:attrNameLst>
                                      </p:cBhvr>
                                      <p:tavLst>
                                        <p:tav tm="0">
                                          <p:val>
                                            <p:strVal val="#ppt_x"/>
                                          </p:val>
                                        </p:tav>
                                        <p:tav tm="100000">
                                          <p:val>
                                            <p:strVal val="#ppt_x"/>
                                          </p:val>
                                        </p:tav>
                                      </p:tavLst>
                                    </p:anim>
                                    <p:anim calcmode="lin" valueType="num">
                                      <p:cBhvr additive="base">
                                        <p:cTn id="18" dur="2000" fill="hold"/>
                                        <p:tgtEl>
                                          <p:spTgt spid="5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 name="矩形 71"/>
          <p:cNvSpPr/>
          <p:nvPr/>
        </p:nvSpPr>
        <p:spPr>
          <a:xfrm>
            <a:off x="817" y="-1"/>
            <a:ext cx="12190366" cy="6857999"/>
          </a:xfrm>
          <a:prstGeom prst="rect">
            <a:avLst/>
          </a:prstGeom>
          <a:solidFill>
            <a:schemeClr val="accent4">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8" name="图片 67"/>
          <p:cNvPicPr>
            <a:picLocks noChangeAspect="1"/>
          </p:cNvPicPr>
          <p:nvPr/>
        </p:nvPicPr>
        <p:blipFill>
          <a:blip r:embed="rId3">
            <a:extLst>
              <a:ext uri="{28A0092B-C50C-407E-A947-70E740481C1C}">
                <a14:useLocalDpi xmlns:a14="http://schemas.microsoft.com/office/drawing/2010/main" val="0"/>
              </a:ext>
            </a:extLst>
          </a:blip>
          <a:srcRect r="3984"/>
          <a:stretch>
            <a:fillRect/>
          </a:stretch>
        </p:blipFill>
        <p:spPr>
          <a:xfrm rot="5400000" flipV="1">
            <a:off x="2917374" y="-1619325"/>
            <a:ext cx="6584798" cy="9791703"/>
          </a:xfrm>
          <a:custGeom>
            <a:avLst/>
            <a:gdLst>
              <a:gd name="connsiteX0" fmla="*/ 6584798 w 6584798"/>
              <a:gd name="connsiteY0" fmla="*/ 9932269 h 9932269"/>
              <a:gd name="connsiteX1" fmla="*/ 6584798 w 6584798"/>
              <a:gd name="connsiteY1" fmla="*/ 0 h 9932269"/>
              <a:gd name="connsiteX2" fmla="*/ 0 w 6584798"/>
              <a:gd name="connsiteY2" fmla="*/ 0 h 9932269"/>
              <a:gd name="connsiteX3" fmla="*/ 0 w 6584798"/>
              <a:gd name="connsiteY3" fmla="*/ 9932269 h 9932269"/>
            </a:gdLst>
            <a:ahLst/>
            <a:cxnLst>
              <a:cxn ang="0">
                <a:pos x="connsiteX0" y="connsiteY0"/>
              </a:cxn>
              <a:cxn ang="0">
                <a:pos x="connsiteX1" y="connsiteY1"/>
              </a:cxn>
              <a:cxn ang="0">
                <a:pos x="connsiteX2" y="connsiteY2"/>
              </a:cxn>
              <a:cxn ang="0">
                <a:pos x="connsiteX3" y="connsiteY3"/>
              </a:cxn>
            </a:cxnLst>
            <a:rect l="l" t="t" r="r" b="b"/>
            <a:pathLst>
              <a:path w="6584798" h="9932269">
                <a:moveTo>
                  <a:pt x="6584798" y="9932269"/>
                </a:moveTo>
                <a:lnTo>
                  <a:pt x="6584798" y="0"/>
                </a:lnTo>
                <a:lnTo>
                  <a:pt x="0" y="0"/>
                </a:lnTo>
                <a:lnTo>
                  <a:pt x="0" y="9932269"/>
                </a:lnTo>
                <a:close/>
              </a:path>
            </a:pathLst>
          </a:custGeom>
        </p:spPr>
      </p:pic>
      <p:pic>
        <p:nvPicPr>
          <p:cNvPr id="53" name="图片 52"/>
          <p:cNvPicPr>
            <a:picLocks noChangeAspect="1"/>
          </p:cNvPicPr>
          <p:nvPr/>
        </p:nvPicPr>
        <p:blipFill rotWithShape="1">
          <a:blip r:embed="rId4">
            <a:extLst>
              <a:ext uri="{28A0092B-C50C-407E-A947-70E740481C1C}">
                <a14:useLocalDpi xmlns:a14="http://schemas.microsoft.com/office/drawing/2010/main" val="0"/>
              </a:ext>
            </a:extLst>
          </a:blip>
          <a:srcRect t="7962" r="53063" b="56352"/>
          <a:stretch>
            <a:fillRect/>
          </a:stretch>
        </p:blipFill>
        <p:spPr>
          <a:xfrm flipH="1">
            <a:off x="-1" y="-15873"/>
            <a:ext cx="3910127" cy="3851273"/>
          </a:xfrm>
          <a:prstGeom prst="rect">
            <a:avLst/>
          </a:prstGeom>
        </p:spPr>
      </p:pic>
      <p:pic>
        <p:nvPicPr>
          <p:cNvPr id="70" name="图片 69"/>
          <p:cNvPicPr>
            <a:picLocks noChangeAspect="1"/>
          </p:cNvPicPr>
          <p:nvPr/>
        </p:nvPicPr>
        <p:blipFill rotWithShape="1">
          <a:blip r:embed="rId5">
            <a:extLst>
              <a:ext uri="{28A0092B-C50C-407E-A947-70E740481C1C}">
                <a14:useLocalDpi xmlns:a14="http://schemas.microsoft.com/office/drawing/2010/main" val="0"/>
              </a:ext>
            </a:extLst>
          </a:blip>
          <a:srcRect t="62677" b="283"/>
          <a:stretch>
            <a:fillRect/>
          </a:stretch>
        </p:blipFill>
        <p:spPr>
          <a:xfrm>
            <a:off x="11345" y="289071"/>
            <a:ext cx="12169311" cy="6584799"/>
          </a:xfrm>
          <a:custGeom>
            <a:avLst/>
            <a:gdLst>
              <a:gd name="connsiteX0" fmla="*/ 0 w 12190366"/>
              <a:gd name="connsiteY0" fmla="*/ 0 h 5480050"/>
              <a:gd name="connsiteX1" fmla="*/ 12190366 w 12190366"/>
              <a:gd name="connsiteY1" fmla="*/ 0 h 5480050"/>
              <a:gd name="connsiteX2" fmla="*/ 12190366 w 12190366"/>
              <a:gd name="connsiteY2" fmla="*/ 5480050 h 5480050"/>
              <a:gd name="connsiteX3" fmla="*/ 0 w 12190366"/>
              <a:gd name="connsiteY3" fmla="*/ 5480050 h 5480050"/>
            </a:gdLst>
            <a:ahLst/>
            <a:cxnLst>
              <a:cxn ang="0">
                <a:pos x="connsiteX0" y="connsiteY0"/>
              </a:cxn>
              <a:cxn ang="0">
                <a:pos x="connsiteX1" y="connsiteY1"/>
              </a:cxn>
              <a:cxn ang="0">
                <a:pos x="connsiteX2" y="connsiteY2"/>
              </a:cxn>
              <a:cxn ang="0">
                <a:pos x="connsiteX3" y="connsiteY3"/>
              </a:cxn>
            </a:cxnLst>
            <a:rect l="l" t="t" r="r" b="b"/>
            <a:pathLst>
              <a:path w="12190366" h="5480050">
                <a:moveTo>
                  <a:pt x="0" y="0"/>
                </a:moveTo>
                <a:lnTo>
                  <a:pt x="12190366" y="0"/>
                </a:lnTo>
                <a:lnTo>
                  <a:pt x="12190366" y="5480050"/>
                </a:lnTo>
                <a:lnTo>
                  <a:pt x="0" y="5480050"/>
                </a:lnTo>
                <a:close/>
              </a:path>
            </a:pathLst>
          </a:custGeom>
        </p:spPr>
      </p:pic>
      <p:sp>
        <p:nvSpPr>
          <p:cNvPr id="8" name="矩形: 圆角 7"/>
          <p:cNvSpPr/>
          <p:nvPr/>
        </p:nvSpPr>
        <p:spPr>
          <a:xfrm>
            <a:off x="3622675" y="2605757"/>
            <a:ext cx="4946650" cy="1154239"/>
          </a:xfrm>
          <a:prstGeom prst="roundRect">
            <a:avLst>
              <a:gd name="adj" fmla="val 50000"/>
            </a:avLst>
          </a:prstGeom>
          <a:gradFill flip="none" rotWithShape="1">
            <a:gsLst>
              <a:gs pos="0">
                <a:srgbClr val="F09E45"/>
              </a:gs>
              <a:gs pos="70000">
                <a:srgbClr val="ED7D31"/>
              </a:gs>
            </a:gsLst>
            <a:lin ang="5400000" scaled="1"/>
            <a:tileRect/>
          </a:gradFill>
          <a:ln>
            <a:noFill/>
          </a:ln>
          <a:effectLst>
            <a:outerShdw blurRad="177800" dist="76200" dir="5400000" algn="t" rotWithShape="0">
              <a:srgbClr val="F57406">
                <a:alpha val="26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solidFill>
                <a:schemeClr val="bg1"/>
              </a:solidFill>
              <a:latin typeface="思源黑体 CN Normal" panose="020B0400000000000000" pitchFamily="34" charset="-122"/>
              <a:ea typeface="思源黑体 CN Normal" panose="020B0400000000000000" pitchFamily="34" charset="-122"/>
            </a:endParaRPr>
          </a:p>
        </p:txBody>
      </p:sp>
      <p:sp>
        <p:nvSpPr>
          <p:cNvPr id="2" name="文本框 1"/>
          <p:cNvSpPr txBox="1"/>
          <p:nvPr/>
        </p:nvSpPr>
        <p:spPr>
          <a:xfrm>
            <a:off x="4079396" y="2592933"/>
            <a:ext cx="4033208" cy="1052195"/>
          </a:xfrm>
          <a:prstGeom prst="rect">
            <a:avLst/>
          </a:prstGeom>
          <a:noFill/>
        </p:spPr>
        <p:txBody>
          <a:bodyPr wrap="square" rtlCol="0">
            <a:spAutoFit/>
          </a:bodyPr>
          <a:lstStyle/>
          <a:p>
            <a:pPr algn="ctr">
              <a:lnSpc>
                <a:spcPct val="142000"/>
              </a:lnSpc>
            </a:pPr>
            <a:r>
              <a:rPr lang="zh-CN" altLang="en-US" sz="4400" spc="300" dirty="0">
                <a:solidFill>
                  <a:schemeClr val="bg1"/>
                </a:solidFill>
                <a:latin typeface="字魂布丁体" panose="00000500000000000000" pitchFamily="2" charset="-122"/>
                <a:ea typeface="字魂布丁体" panose="00000500000000000000" pitchFamily="2" charset="-122"/>
                <a:sym typeface="思源黑体 CN Light" panose="020B0300000000000000" pitchFamily="34" charset="-122"/>
              </a:rPr>
              <a:t>紧急疏散</a:t>
            </a:r>
          </a:p>
        </p:txBody>
      </p:sp>
      <p:sp>
        <p:nvSpPr>
          <p:cNvPr id="3" name="文本框 2"/>
          <p:cNvSpPr txBox="1"/>
          <p:nvPr/>
        </p:nvSpPr>
        <p:spPr>
          <a:xfrm>
            <a:off x="4952645" y="1348417"/>
            <a:ext cx="2286711" cy="1229567"/>
          </a:xfrm>
          <a:prstGeom prst="rect">
            <a:avLst/>
          </a:prstGeom>
          <a:noFill/>
        </p:spPr>
        <p:txBody>
          <a:bodyPr wrap="square" rtlCol="0">
            <a:spAutoFit/>
          </a:bodyPr>
          <a:lstStyle/>
          <a:p>
            <a:pPr algn="ctr">
              <a:lnSpc>
                <a:spcPct val="142000"/>
              </a:lnSpc>
            </a:pPr>
            <a:r>
              <a:rPr lang="en-US" altLang="zh-CN" sz="6000" dirty="0">
                <a:solidFill>
                  <a:schemeClr val="bg2">
                    <a:lumMod val="25000"/>
                  </a:schemeClr>
                </a:solidFill>
                <a:latin typeface="字魂布丁体" panose="00000500000000000000" pitchFamily="2" charset="-122"/>
                <a:ea typeface="字魂布丁体" panose="00000500000000000000" pitchFamily="2" charset="-122"/>
                <a:sym typeface="思源黑体 CN Light" panose="020B0300000000000000" pitchFamily="34" charset="-122"/>
              </a:rPr>
              <a:t>-04-</a:t>
            </a:r>
            <a:endParaRPr lang="zh-CN" altLang="en-US" sz="6000" dirty="0">
              <a:solidFill>
                <a:schemeClr val="bg2">
                  <a:lumMod val="25000"/>
                </a:schemeClr>
              </a:solidFill>
              <a:latin typeface="字魂布丁体" panose="00000500000000000000" pitchFamily="2" charset="-122"/>
              <a:ea typeface="字魂布丁体" panose="00000500000000000000" pitchFamily="2" charset="-122"/>
              <a:sym typeface="思源黑体 CN Light" panose="020B0300000000000000" pitchFamily="34" charset="-122"/>
            </a:endParaRPr>
          </a:p>
        </p:txBody>
      </p:sp>
      <p:pic>
        <p:nvPicPr>
          <p:cNvPr id="7" name="图片 6" descr="图片包含 蛋糕, 游戏机, 亮, 食物&#10;&#10;描述已自动生成"/>
          <p:cNvPicPr>
            <a:picLocks noChangeAspect="1"/>
          </p:cNvPicPr>
          <p:nvPr/>
        </p:nvPicPr>
        <p:blipFill rotWithShape="1">
          <a:blip r:embed="rId6">
            <a:extLst>
              <a:ext uri="{28A0092B-C50C-407E-A947-70E740481C1C}">
                <a14:useLocalDpi xmlns:a14="http://schemas.microsoft.com/office/drawing/2010/main" val="0"/>
              </a:ext>
            </a:extLst>
          </a:blip>
          <a:srcRect l="77942" t="51213" r="3271" b="37676"/>
          <a:stretch>
            <a:fillRect/>
          </a:stretch>
        </p:blipFill>
        <p:spPr>
          <a:xfrm rot="3051850">
            <a:off x="41242" y="2775781"/>
            <a:ext cx="2489532" cy="1968430"/>
          </a:xfrm>
          <a:prstGeom prst="rect">
            <a:avLst/>
          </a:prstGeom>
        </p:spPr>
      </p:pic>
      <p:pic>
        <p:nvPicPr>
          <p:cNvPr id="4" name="图片 3" descr="logo透明（带校名）"/>
          <p:cNvPicPr>
            <a:picLocks noChangeAspect="1"/>
          </p:cNvPicPr>
          <p:nvPr>
            <p:custDataLst>
              <p:tags r:id="rId1"/>
            </p:custDataLst>
          </p:nvPr>
        </p:nvPicPr>
        <p:blipFill>
          <a:blip r:embed="rId7"/>
          <a:stretch>
            <a:fillRect/>
          </a:stretch>
        </p:blipFill>
        <p:spPr>
          <a:xfrm>
            <a:off x="10542905" y="167640"/>
            <a:ext cx="1440180" cy="134175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1308585" y="338988"/>
            <a:ext cx="3009416" cy="789940"/>
          </a:xfrm>
          <a:prstGeom prst="rect">
            <a:avLst/>
          </a:prstGeom>
          <a:noFill/>
        </p:spPr>
        <p:txBody>
          <a:bodyPr wrap="square" rtlCol="0">
            <a:spAutoFit/>
          </a:bodyPr>
          <a:lstStyle/>
          <a:p>
            <a:pPr>
              <a:lnSpc>
                <a:spcPct val="142000"/>
              </a:lnSpc>
            </a:pPr>
            <a:r>
              <a:rPr lang="zh-CN" altLang="en-US" sz="3200" spc="300" dirty="0">
                <a:solidFill>
                  <a:schemeClr val="bg2">
                    <a:lumMod val="25000"/>
                  </a:schemeClr>
                </a:solidFill>
                <a:latin typeface="字魂布丁体" panose="00000500000000000000" pitchFamily="2" charset="-122"/>
                <a:ea typeface="字魂布丁体" panose="00000500000000000000" pitchFamily="2" charset="-122"/>
                <a:sym typeface="思源黑体 CN Light" panose="020B0300000000000000" pitchFamily="34" charset="-122"/>
              </a:rPr>
              <a:t>行动指南</a:t>
            </a:r>
          </a:p>
        </p:txBody>
      </p:sp>
      <p:pic>
        <p:nvPicPr>
          <p:cNvPr id="5" name="图形 4" descr="书籍 纯色填充"/>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600" y="532744"/>
            <a:ext cx="571500" cy="571500"/>
          </a:xfrm>
          <a:prstGeom prst="rect">
            <a:avLst/>
          </a:prstGeom>
        </p:spPr>
      </p:pic>
      <p:cxnSp>
        <p:nvCxnSpPr>
          <p:cNvPr id="2" name="直接连接符 1"/>
          <p:cNvCxnSpPr/>
          <p:nvPr/>
        </p:nvCxnSpPr>
        <p:spPr>
          <a:xfrm>
            <a:off x="2716852" y="2002030"/>
            <a:ext cx="583968" cy="0"/>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4" name="直接连接符 3"/>
          <p:cNvCxnSpPr/>
          <p:nvPr/>
        </p:nvCxnSpPr>
        <p:spPr>
          <a:xfrm>
            <a:off x="2716852" y="3657590"/>
            <a:ext cx="583968" cy="0"/>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6" name="直接连接符 5"/>
          <p:cNvCxnSpPr/>
          <p:nvPr/>
        </p:nvCxnSpPr>
        <p:spPr>
          <a:xfrm>
            <a:off x="2716852" y="5167340"/>
            <a:ext cx="583968" cy="0"/>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7" name="椭圆 6"/>
          <p:cNvSpPr/>
          <p:nvPr/>
        </p:nvSpPr>
        <p:spPr>
          <a:xfrm>
            <a:off x="2634833" y="1940292"/>
            <a:ext cx="214837" cy="230028"/>
          </a:xfrm>
          <a:prstGeom prst="ellipse">
            <a:avLst/>
          </a:prstGeom>
          <a:solidFill>
            <a:schemeClr val="accent5"/>
          </a:solidFill>
          <a:ln>
            <a:noFill/>
          </a:ln>
          <a:effectLst>
            <a:outerShdw blurRad="177800" dist="215900" dir="5400000" sx="97000" sy="97000" algn="t" rotWithShape="0">
              <a:schemeClr val="accent1">
                <a:lumMod val="50000"/>
                <a:alpha val="17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2000"/>
              </a:lnSpc>
            </a:pPr>
            <a:endParaRPr lang="zh-CN" altLang="en-US">
              <a:solidFill>
                <a:schemeClr val="bg1"/>
              </a:solidFill>
              <a:latin typeface="思源黑体 CN Normal" panose="020B0400000000000000" pitchFamily="34" charset="-122"/>
              <a:ea typeface="思源黑体 CN Normal" panose="020B0400000000000000" pitchFamily="34" charset="-122"/>
              <a:sym typeface="思源黑体 CN Normal" panose="020B0400000000000000" pitchFamily="34" charset="-122"/>
            </a:endParaRPr>
          </a:p>
        </p:txBody>
      </p:sp>
      <p:sp>
        <p:nvSpPr>
          <p:cNvPr id="8" name="椭圆 7"/>
          <p:cNvSpPr/>
          <p:nvPr/>
        </p:nvSpPr>
        <p:spPr>
          <a:xfrm>
            <a:off x="2634833" y="3591766"/>
            <a:ext cx="214837" cy="230028"/>
          </a:xfrm>
          <a:prstGeom prst="ellipse">
            <a:avLst/>
          </a:prstGeom>
          <a:solidFill>
            <a:schemeClr val="accent4"/>
          </a:solidFill>
          <a:ln>
            <a:noFill/>
          </a:ln>
          <a:effectLst>
            <a:outerShdw blurRad="177800" dist="215900" dir="5400000" sx="97000" sy="97000" algn="t" rotWithShape="0">
              <a:schemeClr val="accent1">
                <a:lumMod val="50000"/>
                <a:alpha val="17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2000"/>
              </a:lnSpc>
            </a:pPr>
            <a:endParaRPr lang="zh-CN" altLang="en-US">
              <a:solidFill>
                <a:schemeClr val="bg1"/>
              </a:solidFill>
              <a:latin typeface="思源黑体 CN Normal" panose="020B0400000000000000" pitchFamily="34" charset="-122"/>
              <a:ea typeface="思源黑体 CN Normal" panose="020B0400000000000000" pitchFamily="34" charset="-122"/>
              <a:sym typeface="思源黑体 CN Normal" panose="020B0400000000000000" pitchFamily="34" charset="-122"/>
            </a:endParaRPr>
          </a:p>
        </p:txBody>
      </p:sp>
      <p:sp>
        <p:nvSpPr>
          <p:cNvPr id="9" name="椭圆 8"/>
          <p:cNvSpPr/>
          <p:nvPr/>
        </p:nvSpPr>
        <p:spPr>
          <a:xfrm>
            <a:off x="2657806" y="5062790"/>
            <a:ext cx="214837" cy="230028"/>
          </a:xfrm>
          <a:prstGeom prst="ellipse">
            <a:avLst/>
          </a:prstGeom>
          <a:solidFill>
            <a:srgbClr val="F69C5C"/>
          </a:solidFill>
          <a:ln>
            <a:noFill/>
          </a:ln>
          <a:effectLst>
            <a:outerShdw blurRad="177800" dist="215900" dir="5400000" sx="97000" sy="97000" algn="t" rotWithShape="0">
              <a:schemeClr val="accent1">
                <a:lumMod val="50000"/>
                <a:alpha val="17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2000"/>
              </a:lnSpc>
            </a:pPr>
            <a:endParaRPr lang="zh-CN" altLang="en-US">
              <a:solidFill>
                <a:schemeClr val="bg1"/>
              </a:solidFill>
              <a:latin typeface="思源黑体 CN Normal" panose="020B0400000000000000" pitchFamily="34" charset="-122"/>
              <a:ea typeface="思源黑体 CN Normal" panose="020B0400000000000000" pitchFamily="34" charset="-122"/>
              <a:sym typeface="思源黑体 CN Normal" panose="020B0400000000000000" pitchFamily="34" charset="-122"/>
            </a:endParaRPr>
          </a:p>
        </p:txBody>
      </p:sp>
      <p:sp>
        <p:nvSpPr>
          <p:cNvPr id="10" name="文本框 9"/>
          <p:cNvSpPr txBox="1"/>
          <p:nvPr/>
        </p:nvSpPr>
        <p:spPr>
          <a:xfrm>
            <a:off x="1420847" y="4989556"/>
            <a:ext cx="1087700" cy="427296"/>
          </a:xfrm>
          <a:prstGeom prst="rect">
            <a:avLst/>
          </a:prstGeom>
          <a:solidFill>
            <a:srgbClr val="F69C5C"/>
          </a:solidFill>
          <a:ln>
            <a:noFill/>
          </a:ln>
          <a:effectLst>
            <a:outerShdw blurRad="177800" dist="215900" dir="5400000" sx="97000" sy="97000" algn="t" rotWithShape="0">
              <a:schemeClr val="accent1">
                <a:lumMod val="50000"/>
                <a:alpha val="17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ctr">
              <a:lnSpc>
                <a:spcPct val="132000"/>
              </a:lnSpc>
              <a:defRPr>
                <a:solidFill>
                  <a:schemeClr val="bg1"/>
                </a:solidFill>
                <a:latin typeface="思源黑体 CN Light" panose="020B0300000000000000" pitchFamily="34" charset="-122"/>
                <a:ea typeface="思源黑体 CN Light" panose="020B0300000000000000" pitchFamily="34" charset="-122"/>
              </a:defRPr>
            </a:lvl1pPr>
          </a:lstStyle>
          <a:p>
            <a:r>
              <a:rPr lang="en-US" altLang="zh-CN" dirty="0">
                <a:latin typeface="思源黑体 CN Normal" panose="020B0400000000000000" pitchFamily="34" charset="-122"/>
                <a:ea typeface="思源黑体 CN Normal" panose="020B0400000000000000" pitchFamily="34" charset="-122"/>
                <a:sym typeface="思源黑体 CN Normal" panose="020B0400000000000000" pitchFamily="34" charset="-122"/>
              </a:rPr>
              <a:t>03</a:t>
            </a:r>
          </a:p>
        </p:txBody>
      </p:sp>
      <p:sp>
        <p:nvSpPr>
          <p:cNvPr id="11" name="文本框 10"/>
          <p:cNvSpPr txBox="1"/>
          <p:nvPr/>
        </p:nvSpPr>
        <p:spPr>
          <a:xfrm>
            <a:off x="1420847" y="3479806"/>
            <a:ext cx="1087700" cy="464551"/>
          </a:xfrm>
          <a:prstGeom prst="rect">
            <a:avLst/>
          </a:prstGeom>
          <a:solidFill>
            <a:schemeClr val="accent4"/>
          </a:solidFill>
          <a:ln>
            <a:noFill/>
          </a:ln>
          <a:effectLst>
            <a:outerShdw blurRad="177800" dist="215900" dir="5400000" sx="97000" sy="97000" algn="t" rotWithShape="0">
              <a:schemeClr val="accent1">
                <a:lumMod val="50000"/>
                <a:alpha val="17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ctr">
              <a:lnSpc>
                <a:spcPct val="132000"/>
              </a:lnSpc>
              <a:defRPr>
                <a:solidFill>
                  <a:schemeClr val="bg1"/>
                </a:solidFill>
                <a:latin typeface="思源黑体 CN Light" panose="020B0300000000000000" pitchFamily="34" charset="-122"/>
                <a:ea typeface="思源黑体 CN Light" panose="020B0300000000000000" pitchFamily="34" charset="-122"/>
              </a:defRPr>
            </a:lvl1pPr>
          </a:lstStyle>
          <a:p>
            <a:r>
              <a:rPr lang="en-US" altLang="zh-CN" dirty="0">
                <a:latin typeface="思源黑体 CN Normal" panose="020B0400000000000000" pitchFamily="34" charset="-122"/>
                <a:ea typeface="思源黑体 CN Normal" panose="020B0400000000000000" pitchFamily="34" charset="-122"/>
                <a:sym typeface="思源黑体 CN Normal" panose="020B0400000000000000" pitchFamily="34" charset="-122"/>
              </a:rPr>
              <a:t>02</a:t>
            </a:r>
          </a:p>
        </p:txBody>
      </p:sp>
      <p:sp>
        <p:nvSpPr>
          <p:cNvPr id="12" name="文本框 11"/>
          <p:cNvSpPr txBox="1"/>
          <p:nvPr/>
        </p:nvSpPr>
        <p:spPr>
          <a:xfrm>
            <a:off x="1420847" y="1852080"/>
            <a:ext cx="1087700" cy="464551"/>
          </a:xfrm>
          <a:prstGeom prst="rect">
            <a:avLst/>
          </a:prstGeom>
          <a:solidFill>
            <a:schemeClr val="accent5"/>
          </a:solidFill>
          <a:ln>
            <a:noFill/>
          </a:ln>
          <a:effectLst>
            <a:outerShdw blurRad="177800" dist="215900" dir="5400000" sx="97000" sy="97000" algn="t" rotWithShape="0">
              <a:schemeClr val="accent1">
                <a:lumMod val="50000"/>
                <a:alpha val="17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ctr">
              <a:lnSpc>
                <a:spcPct val="132000"/>
              </a:lnSpc>
              <a:defRPr>
                <a:solidFill>
                  <a:schemeClr val="bg1"/>
                </a:solidFill>
                <a:latin typeface="思源黑体 CN Light" panose="020B0300000000000000" pitchFamily="34" charset="-122"/>
                <a:ea typeface="思源黑体 CN Light" panose="020B0300000000000000" pitchFamily="34" charset="-122"/>
              </a:defRPr>
            </a:lvl1pPr>
          </a:lstStyle>
          <a:p>
            <a:r>
              <a:rPr lang="en-US" altLang="zh-CN" dirty="0">
                <a:latin typeface="思源黑体 CN Normal" panose="020B0400000000000000" pitchFamily="34" charset="-122"/>
                <a:ea typeface="思源黑体 CN Normal" panose="020B0400000000000000" pitchFamily="34" charset="-122"/>
                <a:sym typeface="思源黑体 CN Normal" panose="020B0400000000000000" pitchFamily="34" charset="-122"/>
              </a:rPr>
              <a:t>01</a:t>
            </a:r>
          </a:p>
        </p:txBody>
      </p:sp>
      <p:sp>
        <p:nvSpPr>
          <p:cNvPr id="13" name="圆角矩形 14"/>
          <p:cNvSpPr/>
          <p:nvPr/>
        </p:nvSpPr>
        <p:spPr>
          <a:xfrm>
            <a:off x="3286576" y="1582089"/>
            <a:ext cx="989500" cy="898516"/>
          </a:xfrm>
          <a:prstGeom prst="roundRect">
            <a:avLst>
              <a:gd name="adj" fmla="val 7971"/>
            </a:avLst>
          </a:prstGeom>
          <a:solidFill>
            <a:schemeClr val="accent5"/>
          </a:solidFill>
          <a:ln>
            <a:noFill/>
          </a:ln>
          <a:effectLst>
            <a:outerShdw blurRad="177800" dist="215900" dir="5400000" sx="97000" sy="97000" algn="t" rotWithShape="0">
              <a:schemeClr val="accent1">
                <a:lumMod val="50000"/>
                <a:alpha val="17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2000"/>
              </a:lnSpc>
            </a:pPr>
            <a:endParaRPr lang="zh-CN" altLang="en-US">
              <a:solidFill>
                <a:schemeClr val="bg1"/>
              </a:solidFill>
              <a:latin typeface="思源黑体 CN Normal" panose="020B0400000000000000" pitchFamily="34" charset="-122"/>
              <a:ea typeface="思源黑体 CN Normal" panose="020B0400000000000000" pitchFamily="34" charset="-122"/>
              <a:sym typeface="思源黑体 CN Normal" panose="020B0400000000000000" pitchFamily="34" charset="-122"/>
            </a:endParaRPr>
          </a:p>
        </p:txBody>
      </p:sp>
      <p:sp>
        <p:nvSpPr>
          <p:cNvPr id="14" name="圆角矩形 18"/>
          <p:cNvSpPr/>
          <p:nvPr/>
        </p:nvSpPr>
        <p:spPr>
          <a:xfrm>
            <a:off x="3286576" y="3206065"/>
            <a:ext cx="989500" cy="898516"/>
          </a:xfrm>
          <a:prstGeom prst="roundRect">
            <a:avLst>
              <a:gd name="adj" fmla="val 7971"/>
            </a:avLst>
          </a:prstGeom>
          <a:solidFill>
            <a:schemeClr val="accent4"/>
          </a:solidFill>
          <a:ln>
            <a:noFill/>
          </a:ln>
          <a:effectLst>
            <a:outerShdw blurRad="177800" dist="215900" dir="5400000" sx="97000" sy="97000" algn="t" rotWithShape="0">
              <a:schemeClr val="accent1">
                <a:lumMod val="50000"/>
                <a:alpha val="17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2000"/>
              </a:lnSpc>
            </a:pPr>
            <a:endParaRPr lang="zh-CN" altLang="en-US">
              <a:solidFill>
                <a:schemeClr val="bg1"/>
              </a:solidFill>
              <a:latin typeface="思源黑体 CN Normal" panose="020B0400000000000000" pitchFamily="34" charset="-122"/>
              <a:ea typeface="思源黑体 CN Normal" panose="020B0400000000000000" pitchFamily="34" charset="-122"/>
              <a:sym typeface="思源黑体 CN Normal" panose="020B0400000000000000" pitchFamily="34" charset="-122"/>
            </a:endParaRPr>
          </a:p>
        </p:txBody>
      </p:sp>
      <p:sp>
        <p:nvSpPr>
          <p:cNvPr id="15" name="圆角矩形 22"/>
          <p:cNvSpPr/>
          <p:nvPr/>
        </p:nvSpPr>
        <p:spPr>
          <a:xfrm>
            <a:off x="3286576" y="4734158"/>
            <a:ext cx="989500" cy="898516"/>
          </a:xfrm>
          <a:prstGeom prst="roundRect">
            <a:avLst>
              <a:gd name="adj" fmla="val 7971"/>
            </a:avLst>
          </a:prstGeom>
          <a:solidFill>
            <a:srgbClr val="F69C5C"/>
          </a:solidFill>
          <a:ln>
            <a:noFill/>
          </a:ln>
          <a:effectLst>
            <a:outerShdw blurRad="177800" dist="215900" dir="5400000" sx="97000" sy="97000" algn="t" rotWithShape="0">
              <a:schemeClr val="accent1">
                <a:lumMod val="50000"/>
                <a:alpha val="17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2000"/>
              </a:lnSpc>
            </a:pPr>
            <a:endParaRPr lang="zh-CN" altLang="en-US">
              <a:solidFill>
                <a:schemeClr val="bg1"/>
              </a:solidFill>
              <a:latin typeface="思源黑体 CN Normal" panose="020B0400000000000000" pitchFamily="34" charset="-122"/>
              <a:ea typeface="思源黑体 CN Normal" panose="020B0400000000000000" pitchFamily="34" charset="-122"/>
              <a:sym typeface="思源黑体 CN Normal" panose="020B0400000000000000" pitchFamily="34" charset="-122"/>
            </a:endParaRPr>
          </a:p>
        </p:txBody>
      </p:sp>
      <p:sp>
        <p:nvSpPr>
          <p:cNvPr id="16" name="文本框 15"/>
          <p:cNvSpPr txBox="1"/>
          <p:nvPr/>
        </p:nvSpPr>
        <p:spPr>
          <a:xfrm>
            <a:off x="4738382" y="1734889"/>
            <a:ext cx="6260303" cy="943610"/>
          </a:xfrm>
          <a:prstGeom prst="rect">
            <a:avLst/>
          </a:prstGeom>
          <a:noFill/>
        </p:spPr>
        <p:txBody>
          <a:bodyPr wrap="square">
            <a:spAutoFit/>
          </a:bodyPr>
          <a:lstStyle/>
          <a:p>
            <a:pPr>
              <a:lnSpc>
                <a:spcPct val="132000"/>
              </a:lnSpc>
            </a:pPr>
            <a:r>
              <a:rPr lang="zh-CN" altLang="en-US" sz="1400" dirty="0">
                <a:solidFill>
                  <a:schemeClr val="tx2">
                    <a:lumMod val="50000"/>
                  </a:schemeClr>
                </a:solidFill>
                <a:latin typeface="思源黑体 CN Normal" panose="020B0400000000000000" pitchFamily="34" charset="-122"/>
                <a:ea typeface="思源黑体 CN Normal" panose="020B0400000000000000" pitchFamily="34" charset="-122"/>
                <a:sym typeface="思源黑体 CN Normal" panose="020B0400000000000000" pitchFamily="34" charset="-122"/>
              </a:rPr>
              <a:t>接到疏散命令后，要沉着冷静，听从指挥，撤离时动作要快，严禁争先恐后，推拉他人。遇到障碍，最前面的人要设法快速排除障碍，保证后面的人顺利撤离。</a:t>
            </a:r>
          </a:p>
        </p:txBody>
      </p:sp>
      <p:sp>
        <p:nvSpPr>
          <p:cNvPr id="17" name="文本框 16"/>
          <p:cNvSpPr txBox="1"/>
          <p:nvPr/>
        </p:nvSpPr>
        <p:spPr>
          <a:xfrm>
            <a:off x="4738382" y="4859693"/>
            <a:ext cx="6255229" cy="659130"/>
          </a:xfrm>
          <a:prstGeom prst="rect">
            <a:avLst/>
          </a:prstGeom>
          <a:noFill/>
        </p:spPr>
        <p:txBody>
          <a:bodyPr wrap="square">
            <a:spAutoFit/>
          </a:bodyPr>
          <a:lstStyle/>
          <a:p>
            <a:pPr>
              <a:lnSpc>
                <a:spcPct val="132000"/>
              </a:lnSpc>
            </a:pPr>
            <a:r>
              <a:rPr lang="zh-CN" altLang="en-US" sz="1400" dirty="0">
                <a:solidFill>
                  <a:schemeClr val="tx2">
                    <a:lumMod val="50000"/>
                  </a:schemeClr>
                </a:solidFill>
                <a:latin typeface="思源黑体 CN Normal" panose="020B0400000000000000" pitchFamily="34" charset="-122"/>
                <a:ea typeface="思源黑体 CN Normal" panose="020B0400000000000000" pitchFamily="34" charset="-122"/>
                <a:sym typeface="思源黑体 CN Normal" panose="020B0400000000000000" pitchFamily="34" charset="-122"/>
              </a:rPr>
              <a:t>在清查人数时，如果发现人数不齐，不要回原处寻找，应立即报告，向老师汇报后由老师处理。</a:t>
            </a:r>
          </a:p>
        </p:txBody>
      </p:sp>
      <p:sp>
        <p:nvSpPr>
          <p:cNvPr id="18" name="文本框 17"/>
          <p:cNvSpPr txBox="1"/>
          <p:nvPr/>
        </p:nvSpPr>
        <p:spPr>
          <a:xfrm>
            <a:off x="4738382" y="3196267"/>
            <a:ext cx="6255229" cy="659130"/>
          </a:xfrm>
          <a:prstGeom prst="rect">
            <a:avLst/>
          </a:prstGeom>
          <a:noFill/>
        </p:spPr>
        <p:txBody>
          <a:bodyPr wrap="square">
            <a:spAutoFit/>
          </a:bodyPr>
          <a:lstStyle/>
          <a:p>
            <a:pPr>
              <a:lnSpc>
                <a:spcPct val="132000"/>
              </a:lnSpc>
            </a:pPr>
            <a:r>
              <a:rPr lang="zh-CN" altLang="en-US" sz="1400" dirty="0">
                <a:solidFill>
                  <a:schemeClr val="tx2">
                    <a:lumMod val="50000"/>
                  </a:schemeClr>
                </a:solidFill>
                <a:latin typeface="思源黑体 CN Normal" panose="020B0400000000000000" pitchFamily="34" charset="-122"/>
                <a:ea typeface="思源黑体 CN Normal" panose="020B0400000000000000" pitchFamily="34" charset="-122"/>
                <a:sym typeface="思源黑体 CN Normal" panose="020B0400000000000000" pitchFamily="34" charset="-122"/>
              </a:rPr>
              <a:t>如有人跌倒，后面的一、二名应快速将其扶起后继续撤离，其他人员要绕行，不要围观、拥挤，更不准往上压。 </a:t>
            </a:r>
          </a:p>
        </p:txBody>
      </p:sp>
      <p:sp>
        <p:nvSpPr>
          <p:cNvPr id="19" name="three-books_73757"/>
          <p:cNvSpPr/>
          <p:nvPr/>
        </p:nvSpPr>
        <p:spPr>
          <a:xfrm>
            <a:off x="3559728" y="4926049"/>
            <a:ext cx="550615" cy="428199"/>
          </a:xfrm>
          <a:custGeom>
            <a:avLst/>
            <a:gdLst>
              <a:gd name="T0" fmla="*/ 2471 w 2903"/>
              <a:gd name="T1" fmla="*/ 1598 h 2261"/>
              <a:gd name="T2" fmla="*/ 2471 w 2903"/>
              <a:gd name="T3" fmla="*/ 2127 h 2261"/>
              <a:gd name="T4" fmla="*/ 2505 w 2903"/>
              <a:gd name="T5" fmla="*/ 2127 h 2261"/>
              <a:gd name="T6" fmla="*/ 2572 w 2903"/>
              <a:gd name="T7" fmla="*/ 2194 h 2261"/>
              <a:gd name="T8" fmla="*/ 2505 w 2903"/>
              <a:gd name="T9" fmla="*/ 2261 h 2261"/>
              <a:gd name="T10" fmla="*/ 2405 w 2903"/>
              <a:gd name="T11" fmla="*/ 2261 h 2261"/>
              <a:gd name="T12" fmla="*/ 2124 w 2903"/>
              <a:gd name="T13" fmla="*/ 2261 h 2261"/>
              <a:gd name="T14" fmla="*/ 398 w 2903"/>
              <a:gd name="T15" fmla="*/ 2261 h 2261"/>
              <a:gd name="T16" fmla="*/ 0 w 2903"/>
              <a:gd name="T17" fmla="*/ 1863 h 2261"/>
              <a:gd name="T18" fmla="*/ 398 w 2903"/>
              <a:gd name="T19" fmla="*/ 1465 h 2261"/>
              <a:gd name="T20" fmla="*/ 2124 w 2903"/>
              <a:gd name="T21" fmla="*/ 1465 h 2261"/>
              <a:gd name="T22" fmla="*/ 2405 w 2903"/>
              <a:gd name="T23" fmla="*/ 1465 h 2261"/>
              <a:gd name="T24" fmla="*/ 2505 w 2903"/>
              <a:gd name="T25" fmla="*/ 1465 h 2261"/>
              <a:gd name="T26" fmla="*/ 2572 w 2903"/>
              <a:gd name="T27" fmla="*/ 1532 h 2261"/>
              <a:gd name="T28" fmla="*/ 2505 w 2903"/>
              <a:gd name="T29" fmla="*/ 1598 h 2261"/>
              <a:gd name="T30" fmla="*/ 2471 w 2903"/>
              <a:gd name="T31" fmla="*/ 1598 h 2261"/>
              <a:gd name="T32" fmla="*/ 2836 w 2903"/>
              <a:gd name="T33" fmla="*/ 1195 h 2261"/>
              <a:gd name="T34" fmla="*/ 2786 w 2903"/>
              <a:gd name="T35" fmla="*/ 1195 h 2261"/>
              <a:gd name="T36" fmla="*/ 2786 w 2903"/>
              <a:gd name="T37" fmla="*/ 786 h 2261"/>
              <a:gd name="T38" fmla="*/ 2836 w 2903"/>
              <a:gd name="T39" fmla="*/ 786 h 2261"/>
              <a:gd name="T40" fmla="*/ 2903 w 2903"/>
              <a:gd name="T41" fmla="*/ 720 h 2261"/>
              <a:gd name="T42" fmla="*/ 2836 w 2903"/>
              <a:gd name="T43" fmla="*/ 653 h 2261"/>
              <a:gd name="T44" fmla="*/ 2720 w 2903"/>
              <a:gd name="T45" fmla="*/ 653 h 2261"/>
              <a:gd name="T46" fmla="*/ 2455 w 2903"/>
              <a:gd name="T47" fmla="*/ 653 h 2261"/>
              <a:gd name="T48" fmla="*/ 1005 w 2903"/>
              <a:gd name="T49" fmla="*/ 653 h 2261"/>
              <a:gd name="T50" fmla="*/ 668 w 2903"/>
              <a:gd name="T51" fmla="*/ 991 h 2261"/>
              <a:gd name="T52" fmla="*/ 1005 w 2903"/>
              <a:gd name="T53" fmla="*/ 1328 h 2261"/>
              <a:gd name="T54" fmla="*/ 2455 w 2903"/>
              <a:gd name="T55" fmla="*/ 1328 h 2261"/>
              <a:gd name="T56" fmla="*/ 2720 w 2903"/>
              <a:gd name="T57" fmla="*/ 1328 h 2261"/>
              <a:gd name="T58" fmla="*/ 2836 w 2903"/>
              <a:gd name="T59" fmla="*/ 1328 h 2261"/>
              <a:gd name="T60" fmla="*/ 2903 w 2903"/>
              <a:gd name="T61" fmla="*/ 1262 h 2261"/>
              <a:gd name="T62" fmla="*/ 2836 w 2903"/>
              <a:gd name="T63" fmla="*/ 1195 h 2261"/>
              <a:gd name="T64" fmla="*/ 226 w 2903"/>
              <a:gd name="T65" fmla="*/ 405 h 2261"/>
              <a:gd name="T66" fmla="*/ 159 w 2903"/>
              <a:gd name="T67" fmla="*/ 472 h 2261"/>
              <a:gd name="T68" fmla="*/ 226 w 2903"/>
              <a:gd name="T69" fmla="*/ 539 h 2261"/>
              <a:gd name="T70" fmla="*/ 323 w 2903"/>
              <a:gd name="T71" fmla="*/ 539 h 2261"/>
              <a:gd name="T72" fmla="*/ 671 w 2903"/>
              <a:gd name="T73" fmla="*/ 539 h 2261"/>
              <a:gd name="T74" fmla="*/ 2248 w 2903"/>
              <a:gd name="T75" fmla="*/ 539 h 2261"/>
              <a:gd name="T76" fmla="*/ 2517 w 2903"/>
              <a:gd name="T77" fmla="*/ 269 h 2261"/>
              <a:gd name="T78" fmla="*/ 2248 w 2903"/>
              <a:gd name="T79" fmla="*/ 0 h 2261"/>
              <a:gd name="T80" fmla="*/ 671 w 2903"/>
              <a:gd name="T81" fmla="*/ 0 h 2261"/>
              <a:gd name="T82" fmla="*/ 323 w 2903"/>
              <a:gd name="T83" fmla="*/ 0 h 2261"/>
              <a:gd name="T84" fmla="*/ 226 w 2903"/>
              <a:gd name="T85" fmla="*/ 0 h 2261"/>
              <a:gd name="T86" fmla="*/ 159 w 2903"/>
              <a:gd name="T87" fmla="*/ 66 h 2261"/>
              <a:gd name="T88" fmla="*/ 226 w 2903"/>
              <a:gd name="T89" fmla="*/ 133 h 2261"/>
              <a:gd name="T90" fmla="*/ 257 w 2903"/>
              <a:gd name="T91" fmla="*/ 133 h 2261"/>
              <a:gd name="T92" fmla="*/ 257 w 2903"/>
              <a:gd name="T93" fmla="*/ 405 h 2261"/>
              <a:gd name="T94" fmla="*/ 226 w 2903"/>
              <a:gd name="T95" fmla="*/ 405 h 22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903" h="2261">
                <a:moveTo>
                  <a:pt x="2471" y="1598"/>
                </a:moveTo>
                <a:lnTo>
                  <a:pt x="2471" y="2127"/>
                </a:lnTo>
                <a:lnTo>
                  <a:pt x="2505" y="2127"/>
                </a:lnTo>
                <a:cubicBezTo>
                  <a:pt x="2542" y="2127"/>
                  <a:pt x="2572" y="2157"/>
                  <a:pt x="2572" y="2194"/>
                </a:cubicBezTo>
                <a:cubicBezTo>
                  <a:pt x="2572" y="2231"/>
                  <a:pt x="2542" y="2261"/>
                  <a:pt x="2505" y="2261"/>
                </a:cubicBezTo>
                <a:lnTo>
                  <a:pt x="2405" y="2261"/>
                </a:lnTo>
                <a:lnTo>
                  <a:pt x="2124" y="2261"/>
                </a:lnTo>
                <a:lnTo>
                  <a:pt x="398" y="2261"/>
                </a:lnTo>
                <a:cubicBezTo>
                  <a:pt x="178" y="2261"/>
                  <a:pt x="0" y="2082"/>
                  <a:pt x="0" y="1863"/>
                </a:cubicBezTo>
                <a:cubicBezTo>
                  <a:pt x="0" y="1643"/>
                  <a:pt x="178" y="1465"/>
                  <a:pt x="398" y="1465"/>
                </a:cubicBezTo>
                <a:lnTo>
                  <a:pt x="2124" y="1465"/>
                </a:lnTo>
                <a:lnTo>
                  <a:pt x="2405" y="1465"/>
                </a:lnTo>
                <a:lnTo>
                  <a:pt x="2505" y="1465"/>
                </a:lnTo>
                <a:cubicBezTo>
                  <a:pt x="2542" y="1465"/>
                  <a:pt x="2572" y="1495"/>
                  <a:pt x="2572" y="1532"/>
                </a:cubicBezTo>
                <a:cubicBezTo>
                  <a:pt x="2572" y="1568"/>
                  <a:pt x="2542" y="1598"/>
                  <a:pt x="2505" y="1598"/>
                </a:cubicBezTo>
                <a:lnTo>
                  <a:pt x="2471" y="1598"/>
                </a:lnTo>
                <a:close/>
                <a:moveTo>
                  <a:pt x="2836" y="1195"/>
                </a:moveTo>
                <a:lnTo>
                  <a:pt x="2786" y="1195"/>
                </a:lnTo>
                <a:lnTo>
                  <a:pt x="2786" y="786"/>
                </a:lnTo>
                <a:lnTo>
                  <a:pt x="2836" y="786"/>
                </a:lnTo>
                <a:cubicBezTo>
                  <a:pt x="2873" y="786"/>
                  <a:pt x="2903" y="757"/>
                  <a:pt x="2903" y="720"/>
                </a:cubicBezTo>
                <a:cubicBezTo>
                  <a:pt x="2903" y="683"/>
                  <a:pt x="2873" y="653"/>
                  <a:pt x="2836" y="653"/>
                </a:cubicBezTo>
                <a:lnTo>
                  <a:pt x="2720" y="653"/>
                </a:lnTo>
                <a:lnTo>
                  <a:pt x="2455" y="653"/>
                </a:lnTo>
                <a:lnTo>
                  <a:pt x="1005" y="653"/>
                </a:lnTo>
                <a:cubicBezTo>
                  <a:pt x="819" y="653"/>
                  <a:pt x="668" y="805"/>
                  <a:pt x="668" y="991"/>
                </a:cubicBezTo>
                <a:cubicBezTo>
                  <a:pt x="668" y="1177"/>
                  <a:pt x="819" y="1328"/>
                  <a:pt x="1005" y="1328"/>
                </a:cubicBezTo>
                <a:lnTo>
                  <a:pt x="2455" y="1328"/>
                </a:lnTo>
                <a:lnTo>
                  <a:pt x="2720" y="1328"/>
                </a:lnTo>
                <a:lnTo>
                  <a:pt x="2836" y="1328"/>
                </a:lnTo>
                <a:cubicBezTo>
                  <a:pt x="2873" y="1328"/>
                  <a:pt x="2903" y="1299"/>
                  <a:pt x="2903" y="1262"/>
                </a:cubicBezTo>
                <a:cubicBezTo>
                  <a:pt x="2903" y="1225"/>
                  <a:pt x="2873" y="1195"/>
                  <a:pt x="2836" y="1195"/>
                </a:cubicBezTo>
                <a:close/>
                <a:moveTo>
                  <a:pt x="226" y="405"/>
                </a:moveTo>
                <a:cubicBezTo>
                  <a:pt x="189" y="405"/>
                  <a:pt x="159" y="435"/>
                  <a:pt x="159" y="472"/>
                </a:cubicBezTo>
                <a:cubicBezTo>
                  <a:pt x="159" y="509"/>
                  <a:pt x="189" y="539"/>
                  <a:pt x="226" y="539"/>
                </a:cubicBezTo>
                <a:lnTo>
                  <a:pt x="323" y="539"/>
                </a:lnTo>
                <a:lnTo>
                  <a:pt x="671" y="539"/>
                </a:lnTo>
                <a:lnTo>
                  <a:pt x="2248" y="539"/>
                </a:lnTo>
                <a:cubicBezTo>
                  <a:pt x="2396" y="539"/>
                  <a:pt x="2517" y="418"/>
                  <a:pt x="2517" y="269"/>
                </a:cubicBezTo>
                <a:cubicBezTo>
                  <a:pt x="2517" y="121"/>
                  <a:pt x="2396" y="0"/>
                  <a:pt x="2248" y="0"/>
                </a:cubicBezTo>
                <a:lnTo>
                  <a:pt x="671" y="0"/>
                </a:lnTo>
                <a:lnTo>
                  <a:pt x="323" y="0"/>
                </a:lnTo>
                <a:lnTo>
                  <a:pt x="226" y="0"/>
                </a:lnTo>
                <a:cubicBezTo>
                  <a:pt x="189" y="0"/>
                  <a:pt x="159" y="30"/>
                  <a:pt x="159" y="66"/>
                </a:cubicBezTo>
                <a:cubicBezTo>
                  <a:pt x="159" y="103"/>
                  <a:pt x="189" y="133"/>
                  <a:pt x="226" y="133"/>
                </a:cubicBezTo>
                <a:lnTo>
                  <a:pt x="257" y="133"/>
                </a:lnTo>
                <a:lnTo>
                  <a:pt x="257" y="405"/>
                </a:lnTo>
                <a:lnTo>
                  <a:pt x="226" y="405"/>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2000"/>
              </a:lnSpc>
            </a:pPr>
            <a:endParaRPr lang="en-US" dirty="0">
              <a:solidFill>
                <a:schemeClr val="tx2">
                  <a:lumMod val="50000"/>
                </a:schemeClr>
              </a:solidFill>
              <a:latin typeface="思源黑体 CN Normal" panose="020B0400000000000000" pitchFamily="34" charset="-122"/>
              <a:ea typeface="思源黑体 CN Normal" panose="020B0400000000000000" pitchFamily="34" charset="-122"/>
              <a:sym typeface="思源黑体 CN Normal" panose="020B0400000000000000" pitchFamily="34" charset="-122"/>
            </a:endParaRPr>
          </a:p>
        </p:txBody>
      </p:sp>
      <p:sp>
        <p:nvSpPr>
          <p:cNvPr id="20" name="book-of-black-cover-opened-back-view_30189"/>
          <p:cNvSpPr/>
          <p:nvPr/>
        </p:nvSpPr>
        <p:spPr>
          <a:xfrm>
            <a:off x="3470554" y="1872818"/>
            <a:ext cx="550613" cy="476843"/>
          </a:xfrm>
          <a:custGeom>
            <a:avLst/>
            <a:gdLst>
              <a:gd name="connsiteX0" fmla="*/ 249942 w 604110"/>
              <a:gd name="connsiteY0" fmla="*/ 145082 h 523172"/>
              <a:gd name="connsiteX1" fmla="*/ 353179 w 604110"/>
              <a:gd name="connsiteY1" fmla="*/ 145082 h 523172"/>
              <a:gd name="connsiteX2" fmla="*/ 353179 w 604110"/>
              <a:gd name="connsiteY2" fmla="*/ 523172 h 523172"/>
              <a:gd name="connsiteX3" fmla="*/ 249942 w 604110"/>
              <a:gd name="connsiteY3" fmla="*/ 523172 h 523172"/>
              <a:gd name="connsiteX4" fmla="*/ 0 w 604110"/>
              <a:gd name="connsiteY4" fmla="*/ 53700 h 523172"/>
              <a:gd name="connsiteX5" fmla="*/ 227220 w 604110"/>
              <a:gd name="connsiteY5" fmla="*/ 145141 h 523172"/>
              <a:gd name="connsiteX6" fmla="*/ 227220 w 604110"/>
              <a:gd name="connsiteY6" fmla="*/ 523172 h 523172"/>
              <a:gd name="connsiteX7" fmla="*/ 0 w 604110"/>
              <a:gd name="connsiteY7" fmla="*/ 414508 h 523172"/>
              <a:gd name="connsiteX8" fmla="*/ 604110 w 604110"/>
              <a:gd name="connsiteY8" fmla="*/ 49819 h 523172"/>
              <a:gd name="connsiteX9" fmla="*/ 604110 w 604110"/>
              <a:gd name="connsiteY9" fmla="*/ 410805 h 523172"/>
              <a:gd name="connsiteX10" fmla="*/ 376890 w 604110"/>
              <a:gd name="connsiteY10" fmla="*/ 519361 h 523172"/>
              <a:gd name="connsiteX11" fmla="*/ 376890 w 604110"/>
              <a:gd name="connsiteY11" fmla="*/ 141274 h 523172"/>
              <a:gd name="connsiteX12" fmla="*/ 604110 w 604110"/>
              <a:gd name="connsiteY12" fmla="*/ 49819 h 523172"/>
              <a:gd name="connsiteX13" fmla="*/ 76296 w 604110"/>
              <a:gd name="connsiteY13" fmla="*/ 0 h 523172"/>
              <a:gd name="connsiteX14" fmla="*/ 299911 w 604110"/>
              <a:gd name="connsiteY14" fmla="*/ 70898 h 523172"/>
              <a:gd name="connsiteX15" fmla="*/ 523650 w 604110"/>
              <a:gd name="connsiteY15" fmla="*/ 0 h 523172"/>
              <a:gd name="connsiteX16" fmla="*/ 563111 w 604110"/>
              <a:gd name="connsiteY16" fmla="*/ 29376 h 523172"/>
              <a:gd name="connsiteX17" fmla="*/ 353147 w 604110"/>
              <a:gd name="connsiteY17" fmla="*/ 119114 h 523172"/>
              <a:gd name="connsiteX18" fmla="*/ 301524 w 604110"/>
              <a:gd name="connsiteY18" fmla="*/ 119114 h 523172"/>
              <a:gd name="connsiteX19" fmla="*/ 298422 w 604110"/>
              <a:gd name="connsiteY19" fmla="*/ 119114 h 523172"/>
              <a:gd name="connsiteX20" fmla="*/ 246675 w 604110"/>
              <a:gd name="connsiteY20" fmla="*/ 119114 h 523172"/>
              <a:gd name="connsiteX21" fmla="*/ 36835 w 604110"/>
              <a:gd name="connsiteY21" fmla="*/ 29376 h 52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04110" h="523172">
                <a:moveTo>
                  <a:pt x="249942" y="145082"/>
                </a:moveTo>
                <a:lnTo>
                  <a:pt x="353179" y="145082"/>
                </a:lnTo>
                <a:lnTo>
                  <a:pt x="353179" y="523172"/>
                </a:lnTo>
                <a:lnTo>
                  <a:pt x="249942" y="523172"/>
                </a:lnTo>
                <a:close/>
                <a:moveTo>
                  <a:pt x="0" y="53700"/>
                </a:moveTo>
                <a:cubicBezTo>
                  <a:pt x="0" y="53700"/>
                  <a:pt x="167282" y="63241"/>
                  <a:pt x="227220" y="145141"/>
                </a:cubicBezTo>
                <a:lnTo>
                  <a:pt x="227220" y="523172"/>
                </a:lnTo>
                <a:cubicBezTo>
                  <a:pt x="227220" y="523172"/>
                  <a:pt x="206496" y="414508"/>
                  <a:pt x="0" y="414508"/>
                </a:cubicBezTo>
                <a:close/>
                <a:moveTo>
                  <a:pt x="604110" y="49819"/>
                </a:moveTo>
                <a:lnTo>
                  <a:pt x="604110" y="410805"/>
                </a:lnTo>
                <a:cubicBezTo>
                  <a:pt x="397614" y="410805"/>
                  <a:pt x="376890" y="519361"/>
                  <a:pt x="376890" y="519361"/>
                </a:cubicBezTo>
                <a:lnTo>
                  <a:pt x="376890" y="141274"/>
                </a:lnTo>
                <a:cubicBezTo>
                  <a:pt x="436828" y="59485"/>
                  <a:pt x="604110" y="49819"/>
                  <a:pt x="604110" y="49819"/>
                </a:cubicBezTo>
                <a:close/>
                <a:moveTo>
                  <a:pt x="76296" y="0"/>
                </a:moveTo>
                <a:cubicBezTo>
                  <a:pt x="76296" y="0"/>
                  <a:pt x="263304" y="27145"/>
                  <a:pt x="299911" y="70898"/>
                </a:cubicBezTo>
                <a:cubicBezTo>
                  <a:pt x="336642" y="27145"/>
                  <a:pt x="523650" y="0"/>
                  <a:pt x="523650" y="0"/>
                </a:cubicBezTo>
                <a:lnTo>
                  <a:pt x="563111" y="29376"/>
                </a:lnTo>
                <a:cubicBezTo>
                  <a:pt x="341110" y="82054"/>
                  <a:pt x="353147" y="119114"/>
                  <a:pt x="353147" y="119114"/>
                </a:cubicBezTo>
                <a:lnTo>
                  <a:pt x="301524" y="119114"/>
                </a:lnTo>
                <a:lnTo>
                  <a:pt x="298422" y="119114"/>
                </a:lnTo>
                <a:lnTo>
                  <a:pt x="246675" y="119114"/>
                </a:lnTo>
                <a:cubicBezTo>
                  <a:pt x="246675" y="119114"/>
                  <a:pt x="258712" y="82054"/>
                  <a:pt x="36835" y="29376"/>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2000"/>
              </a:lnSpc>
            </a:pPr>
            <a:endParaRPr lang="en-US" dirty="0">
              <a:solidFill>
                <a:schemeClr val="tx2">
                  <a:lumMod val="50000"/>
                </a:schemeClr>
              </a:solidFill>
              <a:latin typeface="思源黑体 CN Normal" panose="020B0400000000000000" pitchFamily="34" charset="-122"/>
              <a:ea typeface="思源黑体 CN Normal" panose="020B0400000000000000" pitchFamily="34" charset="-122"/>
              <a:sym typeface="思源黑体 CN Normal" panose="020B0400000000000000" pitchFamily="34" charset="-122"/>
            </a:endParaRPr>
          </a:p>
        </p:txBody>
      </p:sp>
      <p:sp>
        <p:nvSpPr>
          <p:cNvPr id="21" name="student-reading_73705"/>
          <p:cNvSpPr/>
          <p:nvPr/>
        </p:nvSpPr>
        <p:spPr>
          <a:xfrm>
            <a:off x="3519737" y="3377408"/>
            <a:ext cx="469020" cy="550611"/>
          </a:xfrm>
          <a:custGeom>
            <a:avLst/>
            <a:gdLst>
              <a:gd name="T0" fmla="*/ 2311 w 2389"/>
              <a:gd name="T1" fmla="*/ 1022 h 2809"/>
              <a:gd name="T2" fmla="*/ 1628 w 2389"/>
              <a:gd name="T3" fmla="*/ 1143 h 2809"/>
              <a:gd name="T4" fmla="*/ 1793 w 2389"/>
              <a:gd name="T5" fmla="*/ 746 h 2809"/>
              <a:gd name="T6" fmla="*/ 1740 w 2389"/>
              <a:gd name="T7" fmla="*/ 597 h 2809"/>
              <a:gd name="T8" fmla="*/ 1228 w 2389"/>
              <a:gd name="T9" fmla="*/ 0 h 2809"/>
              <a:gd name="T10" fmla="*/ 844 w 2389"/>
              <a:gd name="T11" fmla="*/ 207 h 2809"/>
              <a:gd name="T12" fmla="*/ 641 w 2389"/>
              <a:gd name="T13" fmla="*/ 650 h 2809"/>
              <a:gd name="T14" fmla="*/ 593 w 2389"/>
              <a:gd name="T15" fmla="*/ 746 h 2809"/>
              <a:gd name="T16" fmla="*/ 750 w 2389"/>
              <a:gd name="T17" fmla="*/ 1141 h 2809"/>
              <a:gd name="T18" fmla="*/ 24 w 2389"/>
              <a:gd name="T19" fmla="*/ 1036 h 2809"/>
              <a:gd name="T20" fmla="*/ 0 w 2389"/>
              <a:gd name="T21" fmla="*/ 2491 h 2809"/>
              <a:gd name="T22" fmla="*/ 983 w 2389"/>
              <a:gd name="T23" fmla="*/ 2722 h 2809"/>
              <a:gd name="T24" fmla="*/ 1049 w 2389"/>
              <a:gd name="T25" fmla="*/ 2809 h 2809"/>
              <a:gd name="T26" fmla="*/ 1407 w 2389"/>
              <a:gd name="T27" fmla="*/ 2742 h 2809"/>
              <a:gd name="T28" fmla="*/ 2334 w 2389"/>
              <a:gd name="T29" fmla="*/ 2557 h 2809"/>
              <a:gd name="T30" fmla="*/ 2389 w 2389"/>
              <a:gd name="T31" fmla="*/ 1087 h 2809"/>
              <a:gd name="T32" fmla="*/ 1274 w 2389"/>
              <a:gd name="T33" fmla="*/ 2676 h 2809"/>
              <a:gd name="T34" fmla="*/ 1116 w 2389"/>
              <a:gd name="T35" fmla="*/ 1362 h 2809"/>
              <a:gd name="T36" fmla="*/ 1274 w 2389"/>
              <a:gd name="T37" fmla="*/ 2676 h 2809"/>
              <a:gd name="T38" fmla="*/ 926 w 2389"/>
              <a:gd name="T39" fmla="*/ 1172 h 2809"/>
              <a:gd name="T40" fmla="*/ 804 w 2389"/>
              <a:gd name="T41" fmla="*/ 1009 h 2809"/>
              <a:gd name="T42" fmla="*/ 786 w 2389"/>
              <a:gd name="T43" fmla="*/ 1012 h 2809"/>
              <a:gd name="T44" fmla="*/ 718 w 2389"/>
              <a:gd name="T45" fmla="*/ 808 h 2809"/>
              <a:gd name="T46" fmla="*/ 772 w 2389"/>
              <a:gd name="T47" fmla="*/ 736 h 2809"/>
              <a:gd name="T48" fmla="*/ 927 w 2389"/>
              <a:gd name="T49" fmla="*/ 567 h 2809"/>
              <a:gd name="T50" fmla="*/ 1142 w 2389"/>
              <a:gd name="T51" fmla="*/ 571 h 2809"/>
              <a:gd name="T52" fmla="*/ 1614 w 2389"/>
              <a:gd name="T53" fmla="*/ 736 h 2809"/>
              <a:gd name="T54" fmla="*/ 1681 w 2389"/>
              <a:gd name="T55" fmla="*/ 819 h 2809"/>
              <a:gd name="T56" fmla="*/ 1600 w 2389"/>
              <a:gd name="T57" fmla="*/ 1012 h 2809"/>
              <a:gd name="T58" fmla="*/ 1525 w 2389"/>
              <a:gd name="T59" fmla="*/ 1049 h 2809"/>
              <a:gd name="T60" fmla="*/ 1194 w 2389"/>
              <a:gd name="T61" fmla="*/ 1220 h 2809"/>
              <a:gd name="T62" fmla="*/ 1528 w 2389"/>
              <a:gd name="T63" fmla="*/ 1974 h 2809"/>
              <a:gd name="T64" fmla="*/ 1450 w 2389"/>
              <a:gd name="T65" fmla="*/ 1922 h 2809"/>
              <a:gd name="T66" fmla="*/ 2155 w 2389"/>
              <a:gd name="T67" fmla="*/ 1715 h 2809"/>
              <a:gd name="T68" fmla="*/ 2181 w 2389"/>
              <a:gd name="T69" fmla="*/ 1845 h 2809"/>
              <a:gd name="T70" fmla="*/ 1528 w 2389"/>
              <a:gd name="T71" fmla="*/ 1628 h 2809"/>
              <a:gd name="T72" fmla="*/ 1450 w 2389"/>
              <a:gd name="T73" fmla="*/ 1576 h 2809"/>
              <a:gd name="T74" fmla="*/ 2155 w 2389"/>
              <a:gd name="T75" fmla="*/ 1368 h 2809"/>
              <a:gd name="T76" fmla="*/ 2181 w 2389"/>
              <a:gd name="T77" fmla="*/ 1499 h 28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389" h="2809">
                <a:moveTo>
                  <a:pt x="2365" y="1036"/>
                </a:moveTo>
                <a:cubicBezTo>
                  <a:pt x="2350" y="1023"/>
                  <a:pt x="2330" y="1018"/>
                  <a:pt x="2311" y="1022"/>
                </a:cubicBezTo>
                <a:lnTo>
                  <a:pt x="1628" y="1143"/>
                </a:lnTo>
                <a:cubicBezTo>
                  <a:pt x="1628" y="1143"/>
                  <a:pt x="1628" y="1143"/>
                  <a:pt x="1628" y="1143"/>
                </a:cubicBezTo>
                <a:cubicBezTo>
                  <a:pt x="1680" y="1134"/>
                  <a:pt x="1771" y="1097"/>
                  <a:pt x="1810" y="947"/>
                </a:cubicBezTo>
                <a:cubicBezTo>
                  <a:pt x="1832" y="865"/>
                  <a:pt x="1826" y="797"/>
                  <a:pt x="1793" y="746"/>
                </a:cubicBezTo>
                <a:cubicBezTo>
                  <a:pt x="1779" y="725"/>
                  <a:pt x="1763" y="710"/>
                  <a:pt x="1748" y="700"/>
                </a:cubicBezTo>
                <a:cubicBezTo>
                  <a:pt x="1748" y="674"/>
                  <a:pt x="1746" y="638"/>
                  <a:pt x="1740" y="597"/>
                </a:cubicBezTo>
                <a:cubicBezTo>
                  <a:pt x="1744" y="541"/>
                  <a:pt x="1758" y="254"/>
                  <a:pt x="1580" y="123"/>
                </a:cubicBezTo>
                <a:cubicBezTo>
                  <a:pt x="1471" y="43"/>
                  <a:pt x="1349" y="0"/>
                  <a:pt x="1228" y="0"/>
                </a:cubicBezTo>
                <a:cubicBezTo>
                  <a:pt x="1129" y="0"/>
                  <a:pt x="1034" y="28"/>
                  <a:pt x="962" y="79"/>
                </a:cubicBezTo>
                <a:cubicBezTo>
                  <a:pt x="900" y="123"/>
                  <a:pt x="864" y="171"/>
                  <a:pt x="844" y="207"/>
                </a:cubicBezTo>
                <a:cubicBezTo>
                  <a:pt x="786" y="210"/>
                  <a:pt x="673" y="236"/>
                  <a:pt x="622" y="382"/>
                </a:cubicBezTo>
                <a:cubicBezTo>
                  <a:pt x="578" y="510"/>
                  <a:pt x="606" y="601"/>
                  <a:pt x="641" y="650"/>
                </a:cubicBezTo>
                <a:cubicBezTo>
                  <a:pt x="639" y="669"/>
                  <a:pt x="638" y="686"/>
                  <a:pt x="638" y="700"/>
                </a:cubicBezTo>
                <a:cubicBezTo>
                  <a:pt x="623" y="710"/>
                  <a:pt x="607" y="725"/>
                  <a:pt x="593" y="746"/>
                </a:cubicBezTo>
                <a:cubicBezTo>
                  <a:pt x="560" y="797"/>
                  <a:pt x="554" y="865"/>
                  <a:pt x="576" y="947"/>
                </a:cubicBezTo>
                <a:cubicBezTo>
                  <a:pt x="613" y="1090"/>
                  <a:pt x="697" y="1130"/>
                  <a:pt x="750" y="1141"/>
                </a:cubicBezTo>
                <a:lnTo>
                  <a:pt x="78" y="1022"/>
                </a:lnTo>
                <a:cubicBezTo>
                  <a:pt x="59" y="1018"/>
                  <a:pt x="39" y="1023"/>
                  <a:pt x="24" y="1036"/>
                </a:cubicBezTo>
                <a:cubicBezTo>
                  <a:pt x="9" y="1049"/>
                  <a:pt x="0" y="1067"/>
                  <a:pt x="0" y="1087"/>
                </a:cubicBezTo>
                <a:lnTo>
                  <a:pt x="0" y="2491"/>
                </a:lnTo>
                <a:cubicBezTo>
                  <a:pt x="0" y="2524"/>
                  <a:pt x="23" y="2551"/>
                  <a:pt x="55" y="2557"/>
                </a:cubicBezTo>
                <a:lnTo>
                  <a:pt x="983" y="2722"/>
                </a:lnTo>
                <a:lnTo>
                  <a:pt x="983" y="2742"/>
                </a:lnTo>
                <a:cubicBezTo>
                  <a:pt x="983" y="2779"/>
                  <a:pt x="1012" y="2809"/>
                  <a:pt x="1049" y="2809"/>
                </a:cubicBezTo>
                <a:lnTo>
                  <a:pt x="1341" y="2809"/>
                </a:lnTo>
                <a:cubicBezTo>
                  <a:pt x="1378" y="2809"/>
                  <a:pt x="1407" y="2779"/>
                  <a:pt x="1407" y="2742"/>
                </a:cubicBezTo>
                <a:lnTo>
                  <a:pt x="1407" y="2722"/>
                </a:lnTo>
                <a:lnTo>
                  <a:pt x="2334" y="2557"/>
                </a:lnTo>
                <a:cubicBezTo>
                  <a:pt x="2366" y="2551"/>
                  <a:pt x="2389" y="2524"/>
                  <a:pt x="2389" y="2491"/>
                </a:cubicBezTo>
                <a:lnTo>
                  <a:pt x="2389" y="1087"/>
                </a:lnTo>
                <a:cubicBezTo>
                  <a:pt x="2389" y="1067"/>
                  <a:pt x="2380" y="1049"/>
                  <a:pt x="2365" y="1036"/>
                </a:cubicBezTo>
                <a:close/>
                <a:moveTo>
                  <a:pt x="1274" y="2676"/>
                </a:moveTo>
                <a:lnTo>
                  <a:pt x="1116" y="2676"/>
                </a:lnTo>
                <a:lnTo>
                  <a:pt x="1116" y="1362"/>
                </a:lnTo>
                <a:lnTo>
                  <a:pt x="1274" y="1362"/>
                </a:lnTo>
                <a:lnTo>
                  <a:pt x="1274" y="2676"/>
                </a:lnTo>
                <a:close/>
                <a:moveTo>
                  <a:pt x="1194" y="1220"/>
                </a:moveTo>
                <a:lnTo>
                  <a:pt x="926" y="1172"/>
                </a:lnTo>
                <a:cubicBezTo>
                  <a:pt x="897" y="1124"/>
                  <a:pt x="872" y="1074"/>
                  <a:pt x="861" y="1049"/>
                </a:cubicBezTo>
                <a:cubicBezTo>
                  <a:pt x="849" y="1025"/>
                  <a:pt x="828" y="1009"/>
                  <a:pt x="804" y="1009"/>
                </a:cubicBezTo>
                <a:cubicBezTo>
                  <a:pt x="799" y="1009"/>
                  <a:pt x="793" y="1010"/>
                  <a:pt x="788" y="1012"/>
                </a:cubicBezTo>
                <a:cubicBezTo>
                  <a:pt x="787" y="1012"/>
                  <a:pt x="787" y="1012"/>
                  <a:pt x="786" y="1012"/>
                </a:cubicBezTo>
                <a:cubicBezTo>
                  <a:pt x="751" y="1012"/>
                  <a:pt x="721" y="976"/>
                  <a:pt x="705" y="914"/>
                </a:cubicBezTo>
                <a:cubicBezTo>
                  <a:pt x="690" y="857"/>
                  <a:pt x="695" y="815"/>
                  <a:pt x="718" y="808"/>
                </a:cubicBezTo>
                <a:cubicBezTo>
                  <a:pt x="735" y="806"/>
                  <a:pt x="748" y="798"/>
                  <a:pt x="760" y="785"/>
                </a:cubicBezTo>
                <a:cubicBezTo>
                  <a:pt x="771" y="771"/>
                  <a:pt x="774" y="754"/>
                  <a:pt x="772" y="736"/>
                </a:cubicBezTo>
                <a:cubicBezTo>
                  <a:pt x="772" y="736"/>
                  <a:pt x="771" y="712"/>
                  <a:pt x="773" y="675"/>
                </a:cubicBezTo>
                <a:cubicBezTo>
                  <a:pt x="813" y="657"/>
                  <a:pt x="875" y="623"/>
                  <a:pt x="927" y="567"/>
                </a:cubicBezTo>
                <a:cubicBezTo>
                  <a:pt x="951" y="540"/>
                  <a:pt x="970" y="508"/>
                  <a:pt x="984" y="477"/>
                </a:cubicBezTo>
                <a:cubicBezTo>
                  <a:pt x="1023" y="507"/>
                  <a:pt x="1075" y="542"/>
                  <a:pt x="1142" y="571"/>
                </a:cubicBezTo>
                <a:cubicBezTo>
                  <a:pt x="1264" y="625"/>
                  <a:pt x="1504" y="652"/>
                  <a:pt x="1613" y="661"/>
                </a:cubicBezTo>
                <a:cubicBezTo>
                  <a:pt x="1616" y="706"/>
                  <a:pt x="1614" y="735"/>
                  <a:pt x="1614" y="736"/>
                </a:cubicBezTo>
                <a:cubicBezTo>
                  <a:pt x="1611" y="771"/>
                  <a:pt x="1635" y="802"/>
                  <a:pt x="1669" y="808"/>
                </a:cubicBezTo>
                <a:cubicBezTo>
                  <a:pt x="1669" y="808"/>
                  <a:pt x="1676" y="811"/>
                  <a:pt x="1681" y="819"/>
                </a:cubicBezTo>
                <a:cubicBezTo>
                  <a:pt x="1692" y="836"/>
                  <a:pt x="1692" y="871"/>
                  <a:pt x="1681" y="914"/>
                </a:cubicBezTo>
                <a:cubicBezTo>
                  <a:pt x="1665" y="976"/>
                  <a:pt x="1635" y="1012"/>
                  <a:pt x="1600" y="1012"/>
                </a:cubicBezTo>
                <a:cubicBezTo>
                  <a:pt x="1599" y="1012"/>
                  <a:pt x="1599" y="1012"/>
                  <a:pt x="1598" y="1012"/>
                </a:cubicBezTo>
                <a:cubicBezTo>
                  <a:pt x="1567" y="1003"/>
                  <a:pt x="1539" y="1020"/>
                  <a:pt x="1525" y="1049"/>
                </a:cubicBezTo>
                <a:cubicBezTo>
                  <a:pt x="1514" y="1074"/>
                  <a:pt x="1489" y="1124"/>
                  <a:pt x="1459" y="1173"/>
                </a:cubicBezTo>
                <a:lnTo>
                  <a:pt x="1194" y="1220"/>
                </a:lnTo>
                <a:close/>
                <a:moveTo>
                  <a:pt x="2181" y="1845"/>
                </a:moveTo>
                <a:lnTo>
                  <a:pt x="1528" y="1974"/>
                </a:lnTo>
                <a:cubicBezTo>
                  <a:pt x="1524" y="1975"/>
                  <a:pt x="1519" y="1976"/>
                  <a:pt x="1515" y="1976"/>
                </a:cubicBezTo>
                <a:cubicBezTo>
                  <a:pt x="1484" y="1976"/>
                  <a:pt x="1456" y="1954"/>
                  <a:pt x="1450" y="1922"/>
                </a:cubicBezTo>
                <a:cubicBezTo>
                  <a:pt x="1442" y="1886"/>
                  <a:pt x="1466" y="1851"/>
                  <a:pt x="1502" y="1844"/>
                </a:cubicBezTo>
                <a:lnTo>
                  <a:pt x="2155" y="1715"/>
                </a:lnTo>
                <a:cubicBezTo>
                  <a:pt x="2191" y="1707"/>
                  <a:pt x="2227" y="1731"/>
                  <a:pt x="2234" y="1767"/>
                </a:cubicBezTo>
                <a:cubicBezTo>
                  <a:pt x="2241" y="1803"/>
                  <a:pt x="2217" y="1838"/>
                  <a:pt x="2181" y="1845"/>
                </a:cubicBezTo>
                <a:close/>
                <a:moveTo>
                  <a:pt x="2181" y="1499"/>
                </a:moveTo>
                <a:lnTo>
                  <a:pt x="1528" y="1628"/>
                </a:lnTo>
                <a:cubicBezTo>
                  <a:pt x="1524" y="1629"/>
                  <a:pt x="1519" y="1629"/>
                  <a:pt x="1515" y="1629"/>
                </a:cubicBezTo>
                <a:cubicBezTo>
                  <a:pt x="1484" y="1629"/>
                  <a:pt x="1456" y="1607"/>
                  <a:pt x="1450" y="1576"/>
                </a:cubicBezTo>
                <a:cubicBezTo>
                  <a:pt x="1442" y="1540"/>
                  <a:pt x="1466" y="1504"/>
                  <a:pt x="1502" y="1497"/>
                </a:cubicBezTo>
                <a:lnTo>
                  <a:pt x="2155" y="1368"/>
                </a:lnTo>
                <a:cubicBezTo>
                  <a:pt x="2191" y="1361"/>
                  <a:pt x="2227" y="1385"/>
                  <a:pt x="2234" y="1421"/>
                </a:cubicBezTo>
                <a:cubicBezTo>
                  <a:pt x="2241" y="1457"/>
                  <a:pt x="2217" y="1492"/>
                  <a:pt x="2181" y="1499"/>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2000"/>
              </a:lnSpc>
            </a:pPr>
            <a:endParaRPr lang="en-US" dirty="0">
              <a:solidFill>
                <a:schemeClr val="tx2">
                  <a:lumMod val="50000"/>
                </a:schemeClr>
              </a:solidFill>
              <a:latin typeface="思源黑体 CN Normal" panose="020B0400000000000000" pitchFamily="34" charset="-122"/>
              <a:ea typeface="思源黑体 CN Normal" panose="020B0400000000000000" pitchFamily="34" charset="-122"/>
              <a:sym typeface="思源黑体 CN Normal" panose="020B0400000000000000" pitchFamily="34" charset="-122"/>
            </a:endParaRPr>
          </a:p>
        </p:txBody>
      </p:sp>
      <p:cxnSp>
        <p:nvCxnSpPr>
          <p:cNvPr id="22" name="直接连接符 21"/>
          <p:cNvCxnSpPr/>
          <p:nvPr/>
        </p:nvCxnSpPr>
        <p:spPr>
          <a:xfrm>
            <a:off x="1309618" y="2706471"/>
            <a:ext cx="9572764" cy="0"/>
          </a:xfrm>
          <a:prstGeom prst="line">
            <a:avLst/>
          </a:prstGeom>
          <a:ln w="12700">
            <a:solidFill>
              <a:schemeClr val="accent4">
                <a:lumMod val="40000"/>
                <a:lumOff val="60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23" name="直接连接符 22"/>
          <p:cNvCxnSpPr/>
          <p:nvPr/>
        </p:nvCxnSpPr>
        <p:spPr>
          <a:xfrm>
            <a:off x="1309618" y="4484471"/>
            <a:ext cx="9572764" cy="0"/>
          </a:xfrm>
          <a:prstGeom prst="line">
            <a:avLst/>
          </a:prstGeom>
          <a:ln w="12700">
            <a:solidFill>
              <a:schemeClr val="accent4">
                <a:lumMod val="40000"/>
                <a:lumOff val="60000"/>
              </a:schemeClr>
            </a:solidFill>
            <a:prstDash val="lgDash"/>
          </a:ln>
        </p:spPr>
        <p:style>
          <a:lnRef idx="1">
            <a:schemeClr val="accent1"/>
          </a:lnRef>
          <a:fillRef idx="0">
            <a:schemeClr val="accent1"/>
          </a:fillRef>
          <a:effectRef idx="0">
            <a:schemeClr val="accent1"/>
          </a:effectRef>
          <a:fontRef idx="minor">
            <a:schemeClr val="tx1"/>
          </a:fontRef>
        </p:style>
      </p:cxnSp>
      <p:pic>
        <p:nvPicPr>
          <p:cNvPr id="24" name="图片 23" descr="logo透明（带校名）"/>
          <p:cNvPicPr>
            <a:picLocks noChangeAspect="1"/>
          </p:cNvPicPr>
          <p:nvPr>
            <p:custDataLst>
              <p:tags r:id="rId1"/>
            </p:custDataLst>
          </p:nvPr>
        </p:nvPicPr>
        <p:blipFill>
          <a:blip r:embed="rId4"/>
          <a:stretch>
            <a:fillRect/>
          </a:stretch>
        </p:blipFill>
        <p:spPr>
          <a:xfrm>
            <a:off x="10542905" y="167640"/>
            <a:ext cx="1440180" cy="134175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1308585" y="338988"/>
            <a:ext cx="3009416" cy="789940"/>
          </a:xfrm>
          <a:prstGeom prst="rect">
            <a:avLst/>
          </a:prstGeom>
          <a:noFill/>
        </p:spPr>
        <p:txBody>
          <a:bodyPr wrap="square" rtlCol="0">
            <a:spAutoFit/>
          </a:bodyPr>
          <a:lstStyle/>
          <a:p>
            <a:pPr>
              <a:lnSpc>
                <a:spcPct val="142000"/>
              </a:lnSpc>
            </a:pPr>
            <a:r>
              <a:rPr lang="zh-CN" altLang="en-US" sz="3200" spc="300" dirty="0">
                <a:solidFill>
                  <a:schemeClr val="bg2">
                    <a:lumMod val="25000"/>
                  </a:schemeClr>
                </a:solidFill>
                <a:latin typeface="字魂布丁体" panose="00000500000000000000" pitchFamily="2" charset="-122"/>
                <a:ea typeface="字魂布丁体" panose="00000500000000000000" pitchFamily="2" charset="-122"/>
                <a:sym typeface="思源黑体 CN Light" panose="020B0300000000000000" pitchFamily="34" charset="-122"/>
              </a:rPr>
              <a:t>注意事项</a:t>
            </a:r>
          </a:p>
        </p:txBody>
      </p:sp>
      <p:pic>
        <p:nvPicPr>
          <p:cNvPr id="5" name="图形 4" descr="书籍 纯色填充"/>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600" y="532744"/>
            <a:ext cx="571500" cy="571500"/>
          </a:xfrm>
          <a:prstGeom prst="rect">
            <a:avLst/>
          </a:prstGeom>
        </p:spPr>
      </p:pic>
      <p:sp>
        <p:nvSpPr>
          <p:cNvPr id="2" name="圆角矩形 16"/>
          <p:cNvSpPr>
            <a:spLocks noChangeArrowheads="1"/>
          </p:cNvSpPr>
          <p:nvPr/>
        </p:nvSpPr>
        <p:spPr bwMode="auto">
          <a:xfrm>
            <a:off x="1448063" y="1952625"/>
            <a:ext cx="4591050" cy="1476375"/>
          </a:xfr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ym typeface="思源黑体 CN Normal" panose="020B0400000000000000" pitchFamily="34" charset="-122"/>
            </a:endParaRPr>
          </a:p>
        </p:txBody>
      </p:sp>
      <p:sp>
        <p:nvSpPr>
          <p:cNvPr id="4" name="圆角矩形 18"/>
          <p:cNvSpPr>
            <a:spLocks noChangeArrowheads="1"/>
          </p:cNvSpPr>
          <p:nvPr/>
        </p:nvSpPr>
        <p:spPr bwMode="auto">
          <a:xfrm>
            <a:off x="1448063" y="4162425"/>
            <a:ext cx="4591050" cy="1476375"/>
          </a:xfr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ym typeface="思源黑体 CN Normal" panose="020B0400000000000000" pitchFamily="34" charset="-122"/>
            </a:endParaRPr>
          </a:p>
        </p:txBody>
      </p:sp>
      <p:sp>
        <p:nvSpPr>
          <p:cNvPr id="6" name="圆角矩形 20"/>
          <p:cNvSpPr>
            <a:spLocks noChangeArrowheads="1"/>
          </p:cNvSpPr>
          <p:nvPr/>
        </p:nvSpPr>
        <p:spPr bwMode="auto">
          <a:xfrm>
            <a:off x="2103701" y="2040760"/>
            <a:ext cx="3279775" cy="461962"/>
          </a:xfrm>
          <a:prstGeom prst="roundRect">
            <a:avLst>
              <a:gd name="adj" fmla="val 16667"/>
            </a:avLst>
          </a:prstGeom>
          <a:solidFill>
            <a:schemeClr val="accent5"/>
          </a:solidFill>
          <a:ln>
            <a:noFill/>
          </a:ln>
        </p:spPr>
        <p:txBody>
          <a:bodyPr anchor="ctr"/>
          <a:lstStyle>
            <a:lvl1pPr>
              <a:defRPr>
                <a:solidFill>
                  <a:schemeClr val="tx1"/>
                </a:solidFill>
                <a:latin typeface="Calibri" panose="020F0502020204030204" charset="0"/>
                <a:ea typeface="宋体" panose="02010600030101010101" pitchFamily="2" charset="-122"/>
              </a:defRPr>
            </a:lvl1pPr>
            <a:lvl2pPr marL="742950" indent="-285750">
              <a:defRPr>
                <a:solidFill>
                  <a:schemeClr val="tx1"/>
                </a:solidFill>
                <a:latin typeface="Calibri" panose="020F0502020204030204" charset="0"/>
                <a:ea typeface="宋体" panose="02010600030101010101" pitchFamily="2" charset="-122"/>
              </a:defRPr>
            </a:lvl2pPr>
            <a:lvl3pPr marL="1143000" indent="-228600">
              <a:defRPr>
                <a:solidFill>
                  <a:schemeClr val="tx1"/>
                </a:solidFill>
                <a:latin typeface="Calibri" panose="020F0502020204030204" charset="0"/>
                <a:ea typeface="宋体" panose="02010600030101010101" pitchFamily="2" charset="-122"/>
              </a:defRPr>
            </a:lvl3pPr>
            <a:lvl4pPr marL="1600200" indent="-228600">
              <a:defRPr>
                <a:solidFill>
                  <a:schemeClr val="tx1"/>
                </a:solidFill>
                <a:latin typeface="Calibri" panose="020F0502020204030204" charset="0"/>
                <a:ea typeface="宋体" panose="02010600030101010101" pitchFamily="2" charset="-122"/>
              </a:defRPr>
            </a:lvl4pPr>
            <a:lvl5pPr marL="2057400" indent="-22860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algn="ctr" eaLnBrk="1" hangingPunct="1"/>
            <a:endParaRPr lang="zh-CN" altLang="en-US">
              <a:solidFill>
                <a:schemeClr val="bg2">
                  <a:lumMod val="25000"/>
                </a:schemeClr>
              </a:solidFill>
              <a:latin typeface="思源黑体 CN Normal" panose="020B0400000000000000" pitchFamily="34" charset="-122"/>
              <a:ea typeface="思源黑体 CN Normal" panose="020B0400000000000000" pitchFamily="34" charset="-122"/>
              <a:sym typeface="思源黑体 CN Normal" panose="020B0400000000000000" pitchFamily="34" charset="-122"/>
            </a:endParaRPr>
          </a:p>
        </p:txBody>
      </p:sp>
      <p:sp>
        <p:nvSpPr>
          <p:cNvPr id="8" name="文本框 7"/>
          <p:cNvSpPr txBox="1"/>
          <p:nvPr/>
        </p:nvSpPr>
        <p:spPr>
          <a:xfrm>
            <a:off x="1721589" y="2860177"/>
            <a:ext cx="4043997" cy="1706880"/>
          </a:xfrm>
          <a:prstGeom prst="rect">
            <a:avLst/>
          </a:prstGeom>
          <a:noFill/>
        </p:spPr>
        <p:txBody>
          <a:bodyPr wrap="square">
            <a:spAutoFit/>
          </a:bodyPr>
          <a:lstStyle/>
          <a:p>
            <a:pPr algn="ctr">
              <a:lnSpc>
                <a:spcPct val="150000"/>
              </a:lnSpc>
            </a:pPr>
            <a:r>
              <a:rPr lang="zh-CN" altLang="en-US" sz="1400" dirty="0">
                <a:solidFill>
                  <a:schemeClr val="bg2">
                    <a:lumMod val="25000"/>
                  </a:schemeClr>
                </a:solidFill>
                <a:latin typeface="思源黑体 CN Normal" panose="020B0400000000000000" pitchFamily="34" charset="-122"/>
                <a:ea typeface="思源黑体 CN Normal" panose="020B0400000000000000" pitchFamily="34" charset="-122"/>
                <a:sym typeface="思源黑体 CN Normal" panose="020B0400000000000000" pitchFamily="34" charset="-122"/>
              </a:rPr>
              <a:t>1、保持镇静，做出正确的判断，行动迅速。 </a:t>
            </a:r>
          </a:p>
          <a:p>
            <a:pPr algn="ctr">
              <a:lnSpc>
                <a:spcPct val="150000"/>
              </a:lnSpc>
            </a:pPr>
            <a:r>
              <a:rPr lang="zh-CN" altLang="en-US" sz="1400" dirty="0">
                <a:solidFill>
                  <a:schemeClr val="bg2">
                    <a:lumMod val="25000"/>
                  </a:schemeClr>
                </a:solidFill>
                <a:latin typeface="思源黑体 CN Normal" panose="020B0400000000000000" pitchFamily="34" charset="-122"/>
                <a:ea typeface="思源黑体 CN Normal" panose="020B0400000000000000" pitchFamily="34" charset="-122"/>
                <a:sym typeface="思源黑体 CN Normal" panose="020B0400000000000000" pitchFamily="34" charset="-122"/>
              </a:rPr>
              <a:t>2、学会自护，撤离中严防绊倒、碰撞。 </a:t>
            </a:r>
          </a:p>
          <a:p>
            <a:pPr algn="ctr">
              <a:lnSpc>
                <a:spcPct val="150000"/>
              </a:lnSpc>
            </a:pPr>
            <a:r>
              <a:rPr lang="zh-CN" altLang="en-US" sz="1400" dirty="0">
                <a:solidFill>
                  <a:schemeClr val="bg2">
                    <a:lumMod val="25000"/>
                  </a:schemeClr>
                </a:solidFill>
                <a:latin typeface="思源黑体 CN Normal" panose="020B0400000000000000" pitchFamily="34" charset="-122"/>
                <a:ea typeface="思源黑体 CN Normal" panose="020B0400000000000000" pitchFamily="34" charset="-122"/>
                <a:sym typeface="思源黑体 CN Normal" panose="020B0400000000000000" pitchFamily="34" charset="-122"/>
              </a:rPr>
              <a:t>3、服从指挥，按预定顺序、线路撤离。 </a:t>
            </a:r>
          </a:p>
          <a:p>
            <a:pPr algn="ctr">
              <a:lnSpc>
                <a:spcPct val="150000"/>
              </a:lnSpc>
            </a:pPr>
            <a:r>
              <a:rPr lang="zh-CN" altLang="en-US" sz="1400" dirty="0">
                <a:solidFill>
                  <a:schemeClr val="bg2">
                    <a:lumMod val="25000"/>
                  </a:schemeClr>
                </a:solidFill>
                <a:latin typeface="思源黑体 CN Normal" panose="020B0400000000000000" pitchFamily="34" charset="-122"/>
                <a:ea typeface="思源黑体 CN Normal" panose="020B0400000000000000" pitchFamily="34" charset="-122"/>
                <a:sym typeface="思源黑体 CN Normal" panose="020B0400000000000000" pitchFamily="34" charset="-122"/>
              </a:rPr>
              <a:t>4、到达安全地带，以班为单位集中，清点人数，并向领导报告情况。</a:t>
            </a:r>
          </a:p>
        </p:txBody>
      </p:sp>
      <p:sp>
        <p:nvSpPr>
          <p:cNvPr id="9" name="文本框 8"/>
          <p:cNvSpPr txBox="1"/>
          <p:nvPr/>
        </p:nvSpPr>
        <p:spPr>
          <a:xfrm>
            <a:off x="2599664" y="2072351"/>
            <a:ext cx="2287848" cy="398780"/>
          </a:xfrm>
          <a:prstGeom prst="rect">
            <a:avLst/>
          </a:prstGeom>
          <a:noFill/>
        </p:spPr>
        <p:txBody>
          <a:bodyPr wrap="square" rtlCol="0" anchor="ctr">
            <a:spAutoFit/>
          </a:bodyPr>
          <a:lstStyle/>
          <a:p>
            <a:pPr algn="dist"/>
            <a:r>
              <a:rPr lang="zh-CN" altLang="en-US" sz="2000" dirty="0">
                <a:solidFill>
                  <a:schemeClr val="bg1"/>
                </a:solidFill>
                <a:latin typeface="思源黑体 CN Normal" panose="020B0400000000000000" pitchFamily="34" charset="-122"/>
                <a:ea typeface="思源黑体 CN Normal" panose="020B0400000000000000" pitchFamily="34" charset="-122"/>
                <a:sym typeface="思源黑体 CN Normal" panose="020B0400000000000000" pitchFamily="34" charset="-122"/>
              </a:rPr>
              <a:t>基本要求</a:t>
            </a:r>
          </a:p>
        </p:txBody>
      </p:sp>
      <p:pic>
        <p:nvPicPr>
          <p:cNvPr id="13" name="图片 12" descr="卡通人物&#10;&#10;中度可信度描述已自动生成"/>
          <p:cNvPicPr>
            <a:picLocks noChangeAspect="1"/>
          </p:cNvPicPr>
          <p:nvPr/>
        </p:nvPicPr>
        <p:blipFill rotWithShape="1">
          <a:blip r:embed="rId4">
            <a:extLst>
              <a:ext uri="{28A0092B-C50C-407E-A947-70E740481C1C}">
                <a14:useLocalDpi xmlns:a14="http://schemas.microsoft.com/office/drawing/2010/main" val="0"/>
              </a:ext>
            </a:extLst>
          </a:blip>
          <a:srcRect l="61074" t="1026" r="3276" b="63372"/>
          <a:stretch>
            <a:fillRect/>
          </a:stretch>
        </p:blipFill>
        <p:spPr>
          <a:xfrm>
            <a:off x="6306075" y="688442"/>
            <a:ext cx="5885925" cy="5296556"/>
          </a:xfrm>
          <a:prstGeom prst="rect">
            <a:avLst/>
          </a:prstGeom>
        </p:spPr>
      </p:pic>
      <p:pic>
        <p:nvPicPr>
          <p:cNvPr id="12" name="图片 11" descr="logo透明（带校名）"/>
          <p:cNvPicPr>
            <a:picLocks noChangeAspect="1"/>
          </p:cNvPicPr>
          <p:nvPr>
            <p:custDataLst>
              <p:tags r:id="rId1"/>
            </p:custDataLst>
          </p:nvPr>
        </p:nvPicPr>
        <p:blipFill>
          <a:blip r:embed="rId5"/>
          <a:stretch>
            <a:fillRect/>
          </a:stretch>
        </p:blipFill>
        <p:spPr>
          <a:xfrm>
            <a:off x="10542905" y="167640"/>
            <a:ext cx="1440180" cy="134175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1308585" y="338988"/>
            <a:ext cx="3009416" cy="789940"/>
          </a:xfrm>
          <a:prstGeom prst="rect">
            <a:avLst/>
          </a:prstGeom>
          <a:noFill/>
        </p:spPr>
        <p:txBody>
          <a:bodyPr wrap="square" rtlCol="0">
            <a:spAutoFit/>
          </a:bodyPr>
          <a:lstStyle/>
          <a:p>
            <a:pPr>
              <a:lnSpc>
                <a:spcPct val="142000"/>
              </a:lnSpc>
            </a:pPr>
            <a:r>
              <a:rPr lang="zh-CN" altLang="en-US" sz="3200" spc="300" dirty="0">
                <a:solidFill>
                  <a:schemeClr val="bg2">
                    <a:lumMod val="25000"/>
                  </a:schemeClr>
                </a:solidFill>
                <a:latin typeface="字魂布丁体" panose="00000500000000000000" pitchFamily="2" charset="-122"/>
                <a:ea typeface="字魂布丁体" panose="00000500000000000000" pitchFamily="2" charset="-122"/>
                <a:sym typeface="思源黑体 CN Light" panose="020B0300000000000000" pitchFamily="34" charset="-122"/>
              </a:rPr>
              <a:t>安全管理制度</a:t>
            </a:r>
          </a:p>
        </p:txBody>
      </p:sp>
      <p:pic>
        <p:nvPicPr>
          <p:cNvPr id="5" name="图形 4" descr="书籍 纯色填充"/>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600" y="532744"/>
            <a:ext cx="571500" cy="571500"/>
          </a:xfrm>
          <a:prstGeom prst="rect">
            <a:avLst/>
          </a:prstGeom>
        </p:spPr>
      </p:pic>
      <p:sp>
        <p:nvSpPr>
          <p:cNvPr id="2" name="矩形 1"/>
          <p:cNvSpPr/>
          <p:nvPr/>
        </p:nvSpPr>
        <p:spPr>
          <a:xfrm>
            <a:off x="1178346" y="1854200"/>
            <a:ext cx="2982403" cy="3852977"/>
          </a:xfrm>
          <a:prstGeom prst="rect">
            <a:avLst/>
          </a:prstGeom>
          <a:solidFill>
            <a:schemeClr val="bg1"/>
          </a:solidFill>
          <a:ln>
            <a:noFill/>
          </a:ln>
          <a:effectLst>
            <a:outerShdw blurRad="279400" dist="152400" dir="4020000" sx="98000" sy="98000" algn="tl" rotWithShape="0">
              <a:schemeClr val="accent5">
                <a:lumMod val="50000"/>
                <a:alpha val="2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2000"/>
              </a:lnSpc>
            </a:pPr>
            <a:endParaRPr lang="zh-CN" altLang="en-US" dirty="0">
              <a:latin typeface="思源黑体 CN Normal" panose="020B0400000000000000" pitchFamily="34" charset="-122"/>
              <a:ea typeface="思源黑体 CN Normal" panose="020B0400000000000000" pitchFamily="34" charset="-122"/>
              <a:sym typeface="思源黑体 CN Normal" panose="020B0400000000000000" pitchFamily="34" charset="-122"/>
            </a:endParaRPr>
          </a:p>
        </p:txBody>
      </p:sp>
      <p:sp>
        <p:nvSpPr>
          <p:cNvPr id="4" name="椭圆 3"/>
          <p:cNvSpPr/>
          <p:nvPr/>
        </p:nvSpPr>
        <p:spPr>
          <a:xfrm>
            <a:off x="2139434" y="2163190"/>
            <a:ext cx="933102" cy="933102"/>
          </a:xfrm>
          <a:prstGeom prst="ellipse">
            <a:avLst/>
          </a:prstGeom>
          <a:solidFill>
            <a:schemeClr val="accent4"/>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dirty="0">
              <a:latin typeface="思源黑体 CN Normal" panose="020B0400000000000000" pitchFamily="34" charset="-122"/>
              <a:ea typeface="思源黑体 CN Normal" panose="020B0400000000000000" pitchFamily="34" charset="-122"/>
              <a:sym typeface="思源黑体 CN Normal" panose="020B0400000000000000" pitchFamily="34" charset="-122"/>
            </a:endParaRPr>
          </a:p>
        </p:txBody>
      </p:sp>
      <p:sp>
        <p:nvSpPr>
          <p:cNvPr id="6" name="TextBox 191"/>
          <p:cNvSpPr txBox="1"/>
          <p:nvPr/>
        </p:nvSpPr>
        <p:spPr>
          <a:xfrm>
            <a:off x="1178346" y="3329879"/>
            <a:ext cx="2982403" cy="428232"/>
          </a:xfrm>
          <a:prstGeom prst="rect">
            <a:avLst/>
          </a:prstGeom>
          <a:solidFill>
            <a:schemeClr val="accent4"/>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ctr">
              <a:defRPr sz="1600"/>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zh-CN" altLang="zh-CN" dirty="0">
                <a:latin typeface="思源黑体 CN Normal" panose="020B0400000000000000" pitchFamily="34" charset="-122"/>
                <a:ea typeface="思源黑体 CN Normal" panose="020B0400000000000000" pitchFamily="34" charset="-122"/>
                <a:sym typeface="思源黑体 CN Normal" panose="020B0400000000000000" pitchFamily="34" charset="-122"/>
              </a:rPr>
              <a:t>安全准入制度</a:t>
            </a:r>
          </a:p>
        </p:txBody>
      </p:sp>
      <p:sp>
        <p:nvSpPr>
          <p:cNvPr id="7" name="矩形 6"/>
          <p:cNvSpPr/>
          <p:nvPr/>
        </p:nvSpPr>
        <p:spPr>
          <a:xfrm>
            <a:off x="4696374" y="1854200"/>
            <a:ext cx="2982403" cy="3852977"/>
          </a:xfrm>
          <a:prstGeom prst="rect">
            <a:avLst/>
          </a:prstGeom>
          <a:solidFill>
            <a:schemeClr val="bg1"/>
          </a:solidFill>
          <a:ln>
            <a:noFill/>
          </a:ln>
          <a:effectLst>
            <a:outerShdw blurRad="279400" dist="152400" dir="4020000" sx="98000" sy="98000" algn="tl" rotWithShape="0">
              <a:schemeClr val="accent5">
                <a:lumMod val="50000"/>
                <a:alpha val="2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2000"/>
              </a:lnSpc>
            </a:pPr>
            <a:endParaRPr lang="zh-CN" altLang="en-US" dirty="0">
              <a:latin typeface="思源黑体 CN Normal" panose="020B0400000000000000" pitchFamily="34" charset="-122"/>
              <a:ea typeface="思源黑体 CN Normal" panose="020B0400000000000000" pitchFamily="34" charset="-122"/>
              <a:sym typeface="思源黑体 CN Normal" panose="020B0400000000000000" pitchFamily="34" charset="-122"/>
            </a:endParaRPr>
          </a:p>
        </p:txBody>
      </p:sp>
      <p:sp>
        <p:nvSpPr>
          <p:cNvPr id="8" name="椭圆 7"/>
          <p:cNvSpPr/>
          <p:nvPr/>
        </p:nvSpPr>
        <p:spPr>
          <a:xfrm>
            <a:off x="5657462" y="2163190"/>
            <a:ext cx="933102" cy="933102"/>
          </a:xfrm>
          <a:prstGeom prst="ellipse">
            <a:avLst/>
          </a:prstGeom>
          <a:solidFill>
            <a:schemeClr val="accent5"/>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dirty="0">
              <a:solidFill>
                <a:srgbClr val="60B8BC"/>
              </a:solidFill>
              <a:latin typeface="思源黑体 CN Normal" panose="020B0400000000000000" pitchFamily="34" charset="-122"/>
              <a:ea typeface="思源黑体 CN Normal" panose="020B0400000000000000" pitchFamily="34" charset="-122"/>
              <a:sym typeface="思源黑体 CN Normal" panose="020B0400000000000000" pitchFamily="34" charset="-122"/>
            </a:endParaRPr>
          </a:p>
        </p:txBody>
      </p:sp>
      <p:sp>
        <p:nvSpPr>
          <p:cNvPr id="9" name="TextBox 191"/>
          <p:cNvSpPr txBox="1"/>
          <p:nvPr/>
        </p:nvSpPr>
        <p:spPr>
          <a:xfrm>
            <a:off x="4696374" y="3329879"/>
            <a:ext cx="2982403" cy="428232"/>
          </a:xfrm>
          <a:prstGeom prst="rect">
            <a:avLst/>
          </a:prstGeom>
          <a:solidFill>
            <a:schemeClr val="accent5"/>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ctr">
              <a:defRPr sz="1600"/>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zh-CN" altLang="en-US" dirty="0">
                <a:latin typeface="思源黑体 CN Normal" panose="020B0400000000000000" pitchFamily="34" charset="-122"/>
                <a:ea typeface="思源黑体 CN Normal" panose="020B0400000000000000" pitchFamily="34" charset="-122"/>
                <a:sym typeface="思源黑体 CN Normal" panose="020B0400000000000000" pitchFamily="34" charset="-122"/>
              </a:rPr>
              <a:t>安全检查制度</a:t>
            </a:r>
          </a:p>
        </p:txBody>
      </p:sp>
      <p:sp>
        <p:nvSpPr>
          <p:cNvPr id="10" name="矩形 9"/>
          <p:cNvSpPr/>
          <p:nvPr/>
        </p:nvSpPr>
        <p:spPr>
          <a:xfrm>
            <a:off x="8214401" y="1854200"/>
            <a:ext cx="2982403" cy="3852977"/>
          </a:xfrm>
          <a:prstGeom prst="rect">
            <a:avLst/>
          </a:prstGeom>
          <a:solidFill>
            <a:schemeClr val="bg1"/>
          </a:solidFill>
          <a:ln>
            <a:noFill/>
          </a:ln>
          <a:effectLst>
            <a:outerShdw blurRad="279400" dist="152400" dir="4020000" sx="98000" sy="98000" algn="tl" rotWithShape="0">
              <a:schemeClr val="accent5">
                <a:lumMod val="50000"/>
                <a:alpha val="2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2000"/>
              </a:lnSpc>
            </a:pPr>
            <a:endParaRPr lang="zh-CN" altLang="en-US" dirty="0">
              <a:latin typeface="思源黑体 CN Normal" panose="020B0400000000000000" pitchFamily="34" charset="-122"/>
              <a:ea typeface="思源黑体 CN Normal" panose="020B0400000000000000" pitchFamily="34" charset="-122"/>
              <a:sym typeface="思源黑体 CN Normal" panose="020B0400000000000000" pitchFamily="34" charset="-122"/>
            </a:endParaRPr>
          </a:p>
        </p:txBody>
      </p:sp>
      <p:sp>
        <p:nvSpPr>
          <p:cNvPr id="11" name="椭圆 10"/>
          <p:cNvSpPr/>
          <p:nvPr/>
        </p:nvSpPr>
        <p:spPr>
          <a:xfrm>
            <a:off x="9175489" y="2163190"/>
            <a:ext cx="933102" cy="933102"/>
          </a:xfrm>
          <a:prstGeom prst="ellipse">
            <a:avLst/>
          </a:prstGeom>
          <a:solidFill>
            <a:srgbClr val="F69C5C"/>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dirty="0">
              <a:latin typeface="思源黑体 CN Normal" panose="020B0400000000000000" pitchFamily="34" charset="-122"/>
              <a:ea typeface="思源黑体 CN Normal" panose="020B0400000000000000" pitchFamily="34" charset="-122"/>
              <a:sym typeface="思源黑体 CN Normal" panose="020B0400000000000000" pitchFamily="34" charset="-122"/>
            </a:endParaRPr>
          </a:p>
        </p:txBody>
      </p:sp>
      <p:sp>
        <p:nvSpPr>
          <p:cNvPr id="12" name="TextBox 191"/>
          <p:cNvSpPr txBox="1"/>
          <p:nvPr/>
        </p:nvSpPr>
        <p:spPr>
          <a:xfrm>
            <a:off x="8214401" y="3329879"/>
            <a:ext cx="2982403" cy="428232"/>
          </a:xfrm>
          <a:prstGeom prst="rect">
            <a:avLst/>
          </a:prstGeom>
          <a:solidFill>
            <a:srgbClr val="F69C5C"/>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ctr">
              <a:defRPr sz="1600"/>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zh-CN" altLang="en-US" dirty="0">
                <a:latin typeface="思源黑体 CN Normal" panose="020B0400000000000000" pitchFamily="34" charset="-122"/>
                <a:ea typeface="思源黑体 CN Normal" panose="020B0400000000000000" pitchFamily="34" charset="-122"/>
                <a:sym typeface="思源黑体 CN Normal" panose="020B0400000000000000" pitchFamily="34" charset="-122"/>
              </a:rPr>
              <a:t>安全事故应急预案</a:t>
            </a:r>
          </a:p>
        </p:txBody>
      </p:sp>
      <p:sp>
        <p:nvSpPr>
          <p:cNvPr id="14" name="文本框 13"/>
          <p:cNvSpPr txBox="1"/>
          <p:nvPr/>
        </p:nvSpPr>
        <p:spPr>
          <a:xfrm>
            <a:off x="1427652" y="3874685"/>
            <a:ext cx="2551894" cy="822325"/>
          </a:xfrm>
          <a:prstGeom prst="rect">
            <a:avLst/>
          </a:prstGeom>
          <a:noFill/>
        </p:spPr>
        <p:txBody>
          <a:bodyPr wrap="square">
            <a:spAutoFit/>
          </a:bodyPr>
          <a:lstStyle/>
          <a:p>
            <a:pPr marL="0" marR="0" lvl="0" indent="0" algn="ctr" defTabSz="914400" rtl="0" eaLnBrk="1" fontAlgn="auto" latinLnBrk="0" hangingPunct="1">
              <a:lnSpc>
                <a:spcPct val="132000"/>
              </a:lnSpc>
              <a:buClrTx/>
              <a:buSzTx/>
              <a:buFontTx/>
              <a:buNone/>
              <a:defRPr/>
            </a:pPr>
            <a:r>
              <a:rPr kumimoji="0" lang="zh-CN" altLang="en-US" sz="1200" b="0" i="0" u="none" strike="noStrike" kern="1200" cap="none" spc="0" normalizeH="0" baseline="0" noProof="0" dirty="0">
                <a:ln>
                  <a:noFill/>
                </a:ln>
                <a:solidFill>
                  <a:schemeClr val="bg2">
                    <a:lumMod val="25000"/>
                  </a:schemeClr>
                </a:solidFill>
                <a:effectLst/>
                <a:uLnTx/>
                <a:uFillTx/>
                <a:latin typeface="思源黑体 CN Normal" panose="020B0400000000000000" pitchFamily="34" charset="-122"/>
                <a:ea typeface="思源黑体 CN Normal" panose="020B0400000000000000" pitchFamily="34" charset="-122"/>
                <a:sym typeface="思源黑体 CN Normal" panose="020B0400000000000000" pitchFamily="34" charset="-122"/>
              </a:rPr>
              <a:t>（一）各学院组织学生集中学习；</a:t>
            </a:r>
          </a:p>
          <a:p>
            <a:pPr marL="0" marR="0" lvl="0" indent="0" algn="ctr" defTabSz="914400" rtl="0" eaLnBrk="1" fontAlgn="auto" latinLnBrk="0" hangingPunct="1">
              <a:lnSpc>
                <a:spcPct val="132000"/>
              </a:lnSpc>
              <a:buClrTx/>
              <a:buSzTx/>
              <a:buFontTx/>
              <a:buNone/>
              <a:defRPr/>
            </a:pPr>
            <a:r>
              <a:rPr kumimoji="0" lang="zh-CN" altLang="en-US" sz="1200" b="0" i="0" u="none" strike="noStrike" kern="1200" cap="none" spc="0" normalizeH="0" baseline="0" noProof="0" dirty="0">
                <a:ln>
                  <a:noFill/>
                </a:ln>
                <a:solidFill>
                  <a:schemeClr val="bg2">
                    <a:lumMod val="25000"/>
                  </a:schemeClr>
                </a:solidFill>
                <a:effectLst/>
                <a:uLnTx/>
                <a:uFillTx/>
                <a:latin typeface="思源黑体 CN Normal" panose="020B0400000000000000" pitchFamily="34" charset="-122"/>
                <a:ea typeface="思源黑体 CN Normal" panose="020B0400000000000000" pitchFamily="34" charset="-122"/>
                <a:sym typeface="思源黑体 CN Normal" panose="020B0400000000000000" pitchFamily="34" charset="-122"/>
              </a:rPr>
              <a:t>（二）学习时间累计达到1小时；</a:t>
            </a:r>
          </a:p>
          <a:p>
            <a:pPr marL="0" marR="0" lvl="0" indent="0" algn="ctr" defTabSz="914400" rtl="0" eaLnBrk="1" fontAlgn="auto" latinLnBrk="0" hangingPunct="1">
              <a:lnSpc>
                <a:spcPct val="132000"/>
              </a:lnSpc>
              <a:buClrTx/>
              <a:buSzTx/>
              <a:buFontTx/>
              <a:buNone/>
              <a:defRPr/>
            </a:pPr>
            <a:r>
              <a:rPr kumimoji="0" lang="zh-CN" altLang="en-US" sz="1200" b="0" i="0" u="none" strike="noStrike" kern="1200" cap="none" spc="0" normalizeH="0" baseline="0" noProof="0" dirty="0">
                <a:ln>
                  <a:noFill/>
                </a:ln>
                <a:solidFill>
                  <a:schemeClr val="bg2">
                    <a:lumMod val="25000"/>
                  </a:schemeClr>
                </a:solidFill>
                <a:effectLst/>
                <a:uLnTx/>
                <a:uFillTx/>
                <a:latin typeface="思源黑体 CN Normal" panose="020B0400000000000000" pitchFamily="34" charset="-122"/>
                <a:ea typeface="思源黑体 CN Normal" panose="020B0400000000000000" pitchFamily="34" charset="-122"/>
                <a:sym typeface="思源黑体 CN Normal" panose="020B0400000000000000" pitchFamily="34" charset="-122"/>
              </a:rPr>
              <a:t>（三）签订安全责任承诺书。</a:t>
            </a:r>
          </a:p>
        </p:txBody>
      </p:sp>
      <p:sp>
        <p:nvSpPr>
          <p:cNvPr id="16" name="文本框 15"/>
          <p:cNvSpPr txBox="1"/>
          <p:nvPr/>
        </p:nvSpPr>
        <p:spPr>
          <a:xfrm>
            <a:off x="4912006" y="3874685"/>
            <a:ext cx="2551894" cy="822325"/>
          </a:xfrm>
          <a:prstGeom prst="rect">
            <a:avLst/>
          </a:prstGeom>
          <a:noFill/>
        </p:spPr>
        <p:txBody>
          <a:bodyPr wrap="square">
            <a:spAutoFit/>
          </a:bodyPr>
          <a:lstStyle/>
          <a:p>
            <a:pPr marL="0" marR="0" lvl="0" indent="0" algn="ctr" defTabSz="914400" rtl="0" eaLnBrk="1" fontAlgn="auto" latinLnBrk="0" hangingPunct="1">
              <a:lnSpc>
                <a:spcPct val="132000"/>
              </a:lnSpc>
              <a:buClrTx/>
              <a:buSzTx/>
              <a:buFontTx/>
              <a:buNone/>
              <a:defRPr/>
            </a:pPr>
            <a:r>
              <a:rPr kumimoji="0" lang="zh-CN" altLang="en-US" sz="1200" b="0" i="0" u="none" strike="noStrike" kern="1200" cap="none" spc="0" normalizeH="0" baseline="0" noProof="0" dirty="0">
                <a:ln>
                  <a:noFill/>
                </a:ln>
                <a:solidFill>
                  <a:schemeClr val="bg2">
                    <a:lumMod val="25000"/>
                  </a:schemeClr>
                </a:solidFill>
                <a:effectLst/>
                <a:uLnTx/>
                <a:uFillTx/>
                <a:latin typeface="思源黑体 CN Normal" panose="020B0400000000000000" pitchFamily="34" charset="-122"/>
                <a:ea typeface="思源黑体 CN Normal" panose="020B0400000000000000" pitchFamily="34" charset="-122"/>
                <a:sym typeface="思源黑体 CN Normal" panose="020B0400000000000000" pitchFamily="34" charset="-122"/>
              </a:rPr>
              <a:t>（一）自查；</a:t>
            </a:r>
          </a:p>
          <a:p>
            <a:pPr marL="0" marR="0" lvl="0" indent="0" algn="ctr" defTabSz="914400" rtl="0" eaLnBrk="1" fontAlgn="auto" latinLnBrk="0" hangingPunct="1">
              <a:lnSpc>
                <a:spcPct val="132000"/>
              </a:lnSpc>
              <a:buClrTx/>
              <a:buSzTx/>
              <a:buFontTx/>
              <a:buNone/>
              <a:defRPr/>
            </a:pPr>
            <a:r>
              <a:rPr kumimoji="0" lang="zh-CN" altLang="en-US" sz="1200" b="0" i="0" u="none" strike="noStrike" kern="1200" cap="none" spc="0" normalizeH="0" baseline="0" noProof="0" dirty="0">
                <a:ln>
                  <a:noFill/>
                </a:ln>
                <a:solidFill>
                  <a:schemeClr val="bg2">
                    <a:lumMod val="25000"/>
                  </a:schemeClr>
                </a:solidFill>
                <a:effectLst/>
                <a:uLnTx/>
                <a:uFillTx/>
                <a:latin typeface="思源黑体 CN Normal" panose="020B0400000000000000" pitchFamily="34" charset="-122"/>
                <a:ea typeface="思源黑体 CN Normal" panose="020B0400000000000000" pitchFamily="34" charset="-122"/>
                <a:sym typeface="思源黑体 CN Normal" panose="020B0400000000000000" pitchFamily="34" charset="-122"/>
              </a:rPr>
              <a:t>（二）常规检查；</a:t>
            </a:r>
          </a:p>
          <a:p>
            <a:pPr marL="0" marR="0" lvl="0" indent="0" algn="ctr" defTabSz="914400" rtl="0" eaLnBrk="1" fontAlgn="auto" latinLnBrk="0" hangingPunct="1">
              <a:lnSpc>
                <a:spcPct val="132000"/>
              </a:lnSpc>
              <a:buClrTx/>
              <a:buSzTx/>
              <a:buFontTx/>
              <a:buNone/>
              <a:defRPr/>
            </a:pPr>
            <a:r>
              <a:rPr kumimoji="0" lang="zh-CN" altLang="en-US" sz="1200" b="0" i="0" u="none" strike="noStrike" kern="1200" cap="none" spc="0" normalizeH="0" baseline="0" noProof="0" dirty="0">
                <a:ln>
                  <a:noFill/>
                </a:ln>
                <a:solidFill>
                  <a:schemeClr val="bg2">
                    <a:lumMod val="25000"/>
                  </a:schemeClr>
                </a:solidFill>
                <a:effectLst/>
                <a:uLnTx/>
                <a:uFillTx/>
                <a:latin typeface="思源黑体 CN Normal" panose="020B0400000000000000" pitchFamily="34" charset="-122"/>
                <a:ea typeface="思源黑体 CN Normal" panose="020B0400000000000000" pitchFamily="34" charset="-122"/>
                <a:sym typeface="思源黑体 CN Normal" panose="020B0400000000000000" pitchFamily="34" charset="-122"/>
              </a:rPr>
              <a:t>（三）节假日前检查。</a:t>
            </a:r>
          </a:p>
        </p:txBody>
      </p:sp>
      <p:sp>
        <p:nvSpPr>
          <p:cNvPr id="18" name="文本框 17"/>
          <p:cNvSpPr txBox="1"/>
          <p:nvPr/>
        </p:nvSpPr>
        <p:spPr>
          <a:xfrm>
            <a:off x="8449954" y="3874685"/>
            <a:ext cx="2551894" cy="1065530"/>
          </a:xfrm>
          <a:prstGeom prst="rect">
            <a:avLst/>
          </a:prstGeom>
          <a:noFill/>
        </p:spPr>
        <p:txBody>
          <a:bodyPr wrap="square">
            <a:spAutoFit/>
          </a:bodyPr>
          <a:lstStyle/>
          <a:p>
            <a:pPr marL="0" marR="0" lvl="0" indent="0" algn="ctr" defTabSz="914400" rtl="0" eaLnBrk="1" fontAlgn="auto" latinLnBrk="0" hangingPunct="1">
              <a:lnSpc>
                <a:spcPct val="132000"/>
              </a:lnSpc>
              <a:buClrTx/>
              <a:buSzTx/>
              <a:buFontTx/>
              <a:buNone/>
              <a:defRPr/>
            </a:pPr>
            <a:r>
              <a:rPr kumimoji="0" lang="zh-CN" altLang="en-US" sz="1200" b="0" i="0" u="none" strike="noStrike" kern="1200" cap="none" spc="0" normalizeH="0" baseline="0" noProof="0" dirty="0">
                <a:ln>
                  <a:noFill/>
                </a:ln>
                <a:solidFill>
                  <a:schemeClr val="bg2">
                    <a:lumMod val="25000"/>
                  </a:schemeClr>
                </a:solidFill>
                <a:effectLst/>
                <a:uLnTx/>
                <a:uFillTx/>
                <a:latin typeface="思源黑体 CN Normal" panose="020B0400000000000000" pitchFamily="34" charset="-122"/>
                <a:ea typeface="思源黑体 CN Normal" panose="020B0400000000000000" pitchFamily="34" charset="-122"/>
                <a:sym typeface="思源黑体 CN Normal" panose="020B0400000000000000" pitchFamily="34" charset="-122"/>
              </a:rPr>
              <a:t>（一）控制危险源；</a:t>
            </a:r>
          </a:p>
          <a:p>
            <a:pPr marL="0" marR="0" lvl="0" indent="0" algn="ctr" defTabSz="914400" rtl="0" eaLnBrk="1" fontAlgn="auto" latinLnBrk="0" hangingPunct="1">
              <a:lnSpc>
                <a:spcPct val="132000"/>
              </a:lnSpc>
              <a:buClrTx/>
              <a:buSzTx/>
              <a:buFontTx/>
              <a:buNone/>
              <a:defRPr/>
            </a:pPr>
            <a:r>
              <a:rPr kumimoji="0" lang="zh-CN" altLang="en-US" sz="1200" b="0" i="0" u="none" strike="noStrike" kern="1200" cap="none" spc="0" normalizeH="0" baseline="0" noProof="0" dirty="0">
                <a:ln>
                  <a:noFill/>
                </a:ln>
                <a:solidFill>
                  <a:schemeClr val="bg2">
                    <a:lumMod val="25000"/>
                  </a:schemeClr>
                </a:solidFill>
                <a:effectLst/>
                <a:uLnTx/>
                <a:uFillTx/>
                <a:latin typeface="思源黑体 CN Normal" panose="020B0400000000000000" pitchFamily="34" charset="-122"/>
                <a:ea typeface="思源黑体 CN Normal" panose="020B0400000000000000" pitchFamily="34" charset="-122"/>
                <a:sym typeface="思源黑体 CN Normal" panose="020B0400000000000000" pitchFamily="34" charset="-122"/>
              </a:rPr>
              <a:t>（二）抢救受害人员；</a:t>
            </a:r>
          </a:p>
          <a:p>
            <a:pPr marL="0" marR="0" lvl="0" indent="0" algn="ctr" defTabSz="914400" rtl="0" eaLnBrk="1" fontAlgn="auto" latinLnBrk="0" hangingPunct="1">
              <a:lnSpc>
                <a:spcPct val="132000"/>
              </a:lnSpc>
              <a:buClrTx/>
              <a:buSzTx/>
              <a:buFontTx/>
              <a:buNone/>
              <a:defRPr/>
            </a:pPr>
            <a:r>
              <a:rPr kumimoji="0" lang="zh-CN" altLang="en-US" sz="1200" b="0" i="0" u="none" strike="noStrike" kern="1200" cap="none" spc="0" normalizeH="0" baseline="0" noProof="0" dirty="0">
                <a:ln>
                  <a:noFill/>
                </a:ln>
                <a:solidFill>
                  <a:schemeClr val="bg2">
                    <a:lumMod val="25000"/>
                  </a:schemeClr>
                </a:solidFill>
                <a:effectLst/>
                <a:uLnTx/>
                <a:uFillTx/>
                <a:latin typeface="思源黑体 CN Normal" panose="020B0400000000000000" pitchFamily="34" charset="-122"/>
                <a:ea typeface="思源黑体 CN Normal" panose="020B0400000000000000" pitchFamily="34" charset="-122"/>
                <a:sym typeface="思源黑体 CN Normal" panose="020B0400000000000000" pitchFamily="34" charset="-122"/>
              </a:rPr>
              <a:t>（三）引导人员撤离；</a:t>
            </a:r>
          </a:p>
          <a:p>
            <a:pPr marL="0" marR="0" lvl="0" indent="0" algn="ctr" defTabSz="914400" rtl="0" eaLnBrk="1" fontAlgn="auto" latinLnBrk="0" hangingPunct="1">
              <a:lnSpc>
                <a:spcPct val="132000"/>
              </a:lnSpc>
              <a:buClrTx/>
              <a:buSzTx/>
              <a:buFontTx/>
              <a:buNone/>
              <a:defRPr/>
            </a:pPr>
            <a:r>
              <a:rPr kumimoji="0" lang="zh-CN" altLang="en-US" sz="1200" b="0" i="0" u="none" strike="noStrike" kern="1200" cap="none" spc="0" normalizeH="0" baseline="0" noProof="0" dirty="0">
                <a:ln>
                  <a:noFill/>
                </a:ln>
                <a:solidFill>
                  <a:schemeClr val="bg2">
                    <a:lumMod val="25000"/>
                  </a:schemeClr>
                </a:solidFill>
                <a:effectLst/>
                <a:uLnTx/>
                <a:uFillTx/>
                <a:latin typeface="思源黑体 CN Normal" panose="020B0400000000000000" pitchFamily="34" charset="-122"/>
                <a:ea typeface="思源黑体 CN Normal" panose="020B0400000000000000" pitchFamily="34" charset="-122"/>
                <a:sym typeface="思源黑体 CN Normal" panose="020B0400000000000000" pitchFamily="34" charset="-122"/>
              </a:rPr>
              <a:t>（四）保护重要财产。</a:t>
            </a:r>
          </a:p>
        </p:txBody>
      </p:sp>
      <p:sp>
        <p:nvSpPr>
          <p:cNvPr id="19" name="文本框 18"/>
          <p:cNvSpPr txBox="1"/>
          <p:nvPr/>
        </p:nvSpPr>
        <p:spPr>
          <a:xfrm>
            <a:off x="2056557" y="2237754"/>
            <a:ext cx="1098855" cy="769441"/>
          </a:xfrm>
          <a:prstGeom prst="rect">
            <a:avLst/>
          </a:prstGeom>
          <a:noFill/>
        </p:spPr>
        <p:txBody>
          <a:bodyPr wrap="square" rtlCol="0">
            <a:spAutoFit/>
          </a:bodyPr>
          <a:lstStyle/>
          <a:p>
            <a:pPr algn="ctr"/>
            <a:r>
              <a:rPr lang="en-US" altLang="zh-CN" sz="4400" dirty="0">
                <a:solidFill>
                  <a:schemeClr val="bg1"/>
                </a:solidFill>
                <a:latin typeface="思源黑体 CN Normal" panose="020B0400000000000000" pitchFamily="34" charset="-122"/>
                <a:ea typeface="思源黑体 CN Normal" panose="020B0400000000000000" pitchFamily="34" charset="-122"/>
                <a:sym typeface="思源黑体 CN Normal" panose="020B0400000000000000" pitchFamily="34" charset="-122"/>
              </a:rPr>
              <a:t>01</a:t>
            </a:r>
            <a:endParaRPr lang="zh-CN" altLang="en-US" sz="4400" dirty="0">
              <a:solidFill>
                <a:schemeClr val="bg1"/>
              </a:solidFill>
              <a:latin typeface="思源黑体 CN Normal" panose="020B0400000000000000" pitchFamily="34" charset="-122"/>
              <a:ea typeface="思源黑体 CN Normal" panose="020B0400000000000000" pitchFamily="34" charset="-122"/>
              <a:sym typeface="思源黑体 CN Normal" panose="020B0400000000000000" pitchFamily="34" charset="-122"/>
            </a:endParaRPr>
          </a:p>
        </p:txBody>
      </p:sp>
      <p:sp>
        <p:nvSpPr>
          <p:cNvPr id="20" name="文本框 19"/>
          <p:cNvSpPr txBox="1"/>
          <p:nvPr/>
        </p:nvSpPr>
        <p:spPr>
          <a:xfrm>
            <a:off x="5574585" y="2237754"/>
            <a:ext cx="1098855" cy="769441"/>
          </a:xfrm>
          <a:prstGeom prst="rect">
            <a:avLst/>
          </a:prstGeom>
          <a:noFill/>
        </p:spPr>
        <p:txBody>
          <a:bodyPr wrap="square" rtlCol="0">
            <a:spAutoFit/>
          </a:bodyPr>
          <a:lstStyle/>
          <a:p>
            <a:pPr algn="ctr"/>
            <a:r>
              <a:rPr lang="en-US" altLang="zh-CN" sz="4400" dirty="0">
                <a:solidFill>
                  <a:schemeClr val="bg1"/>
                </a:solidFill>
                <a:latin typeface="思源黑体 CN Normal" panose="020B0400000000000000" pitchFamily="34" charset="-122"/>
                <a:ea typeface="思源黑体 CN Normal" panose="020B0400000000000000" pitchFamily="34" charset="-122"/>
                <a:sym typeface="思源黑体 CN Normal" panose="020B0400000000000000" pitchFamily="34" charset="-122"/>
              </a:rPr>
              <a:t>02</a:t>
            </a:r>
            <a:endParaRPr lang="zh-CN" altLang="en-US" sz="4400" dirty="0">
              <a:solidFill>
                <a:schemeClr val="bg1"/>
              </a:solidFill>
              <a:latin typeface="思源黑体 CN Normal" panose="020B0400000000000000" pitchFamily="34" charset="-122"/>
              <a:ea typeface="思源黑体 CN Normal" panose="020B0400000000000000" pitchFamily="34" charset="-122"/>
              <a:sym typeface="思源黑体 CN Normal" panose="020B0400000000000000" pitchFamily="34" charset="-122"/>
            </a:endParaRPr>
          </a:p>
        </p:txBody>
      </p:sp>
      <p:sp>
        <p:nvSpPr>
          <p:cNvPr id="21" name="文本框 20"/>
          <p:cNvSpPr txBox="1"/>
          <p:nvPr/>
        </p:nvSpPr>
        <p:spPr>
          <a:xfrm>
            <a:off x="9092612" y="2237754"/>
            <a:ext cx="1098855" cy="769441"/>
          </a:xfrm>
          <a:prstGeom prst="rect">
            <a:avLst/>
          </a:prstGeom>
          <a:noFill/>
        </p:spPr>
        <p:txBody>
          <a:bodyPr wrap="square" rtlCol="0">
            <a:spAutoFit/>
          </a:bodyPr>
          <a:lstStyle/>
          <a:p>
            <a:pPr algn="ctr"/>
            <a:r>
              <a:rPr lang="en-US" altLang="zh-CN" sz="4400" dirty="0">
                <a:solidFill>
                  <a:schemeClr val="bg1"/>
                </a:solidFill>
                <a:latin typeface="思源黑体 CN Normal" panose="020B0400000000000000" pitchFamily="34" charset="-122"/>
                <a:ea typeface="思源黑体 CN Normal" panose="020B0400000000000000" pitchFamily="34" charset="-122"/>
                <a:sym typeface="思源黑体 CN Normal" panose="020B0400000000000000" pitchFamily="34" charset="-122"/>
              </a:rPr>
              <a:t>03</a:t>
            </a:r>
            <a:endParaRPr lang="zh-CN" altLang="en-US" sz="4400" dirty="0">
              <a:solidFill>
                <a:schemeClr val="bg1"/>
              </a:solidFill>
              <a:latin typeface="思源黑体 CN Normal" panose="020B0400000000000000" pitchFamily="34" charset="-122"/>
              <a:ea typeface="思源黑体 CN Normal" panose="020B0400000000000000" pitchFamily="34" charset="-122"/>
              <a:sym typeface="思源黑体 CN Normal" panose="020B0400000000000000" pitchFamily="34" charset="-122"/>
            </a:endParaRPr>
          </a:p>
        </p:txBody>
      </p:sp>
      <p:pic>
        <p:nvPicPr>
          <p:cNvPr id="22" name="图片 21" descr="logo透明（带校名）"/>
          <p:cNvPicPr>
            <a:picLocks noChangeAspect="1"/>
          </p:cNvPicPr>
          <p:nvPr>
            <p:custDataLst>
              <p:tags r:id="rId1"/>
            </p:custDataLst>
          </p:nvPr>
        </p:nvPicPr>
        <p:blipFill>
          <a:blip r:embed="rId4"/>
          <a:stretch>
            <a:fillRect/>
          </a:stretch>
        </p:blipFill>
        <p:spPr>
          <a:xfrm>
            <a:off x="10542905" y="167640"/>
            <a:ext cx="1440180" cy="134175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1308585" y="338988"/>
            <a:ext cx="3009416" cy="789940"/>
          </a:xfrm>
          <a:prstGeom prst="rect">
            <a:avLst/>
          </a:prstGeom>
          <a:noFill/>
        </p:spPr>
        <p:txBody>
          <a:bodyPr wrap="square" rtlCol="0">
            <a:spAutoFit/>
          </a:bodyPr>
          <a:lstStyle/>
          <a:p>
            <a:pPr>
              <a:lnSpc>
                <a:spcPct val="142000"/>
              </a:lnSpc>
            </a:pPr>
            <a:r>
              <a:rPr lang="zh-CN" altLang="en-US" sz="3200" spc="300" dirty="0">
                <a:solidFill>
                  <a:schemeClr val="bg2">
                    <a:lumMod val="25000"/>
                  </a:schemeClr>
                </a:solidFill>
                <a:latin typeface="字魂布丁体" panose="00000500000000000000" pitchFamily="2" charset="-122"/>
                <a:ea typeface="字魂布丁体" panose="00000500000000000000" pitchFamily="2" charset="-122"/>
                <a:sym typeface="思源黑体 CN Light" panose="020B0300000000000000" pitchFamily="34" charset="-122"/>
              </a:rPr>
              <a:t>相关电话</a:t>
            </a:r>
          </a:p>
        </p:txBody>
      </p:sp>
      <p:pic>
        <p:nvPicPr>
          <p:cNvPr id="5" name="图形 4" descr="书籍 纯色填充"/>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09600" y="532744"/>
            <a:ext cx="571500" cy="571500"/>
          </a:xfrm>
          <a:prstGeom prst="rect">
            <a:avLst/>
          </a:prstGeom>
        </p:spPr>
      </p:pic>
      <p:sp>
        <p:nvSpPr>
          <p:cNvPr id="2" name="PA_椭圆 13"/>
          <p:cNvSpPr/>
          <p:nvPr>
            <p:custDataLst>
              <p:tags r:id="rId1"/>
            </p:custDataLst>
          </p:nvPr>
        </p:nvSpPr>
        <p:spPr>
          <a:xfrm rot="2687795">
            <a:off x="4000520" y="2589269"/>
            <a:ext cx="4432300" cy="1974850"/>
          </a:xfrm>
          <a:prstGeom prst="ellipse">
            <a:avLst/>
          </a:prstGeom>
          <a:noFill/>
          <a:ln w="19050">
            <a:solidFill>
              <a:schemeClr val="accent5">
                <a:alpha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32000"/>
              </a:lnSpc>
              <a:buClrTx/>
              <a:buSzTx/>
              <a:buFontTx/>
              <a:buNone/>
              <a:defRPr/>
            </a:pPr>
            <a:endParaRPr kumimoji="0" lang="zh-CN" altLang="en-US" sz="1800" b="0" i="0" u="none" strike="noStrike" kern="1200" cap="none" spc="0" normalizeH="0" baseline="0" noProof="0">
              <a:ln>
                <a:noFill/>
              </a:ln>
              <a:solidFill>
                <a:schemeClr val="bg2">
                  <a:lumMod val="25000"/>
                </a:schemeClr>
              </a:solidFill>
              <a:effectLst/>
              <a:uLnTx/>
              <a:uFillTx/>
              <a:latin typeface="思源黑体 CN Normal" panose="020B0400000000000000" pitchFamily="34" charset="-122"/>
              <a:ea typeface="思源黑体 CN Normal" panose="020B0400000000000000" pitchFamily="34" charset="-122"/>
              <a:sym typeface="思源黑体 CN Normal" panose="020B0400000000000000" pitchFamily="34" charset="-122"/>
            </a:endParaRPr>
          </a:p>
        </p:txBody>
      </p:sp>
      <p:sp>
        <p:nvSpPr>
          <p:cNvPr id="4" name="PA_椭圆 213"/>
          <p:cNvSpPr/>
          <p:nvPr>
            <p:custDataLst>
              <p:tags r:id="rId2"/>
            </p:custDataLst>
          </p:nvPr>
        </p:nvSpPr>
        <p:spPr>
          <a:xfrm rot="8087795">
            <a:off x="3994351" y="2593183"/>
            <a:ext cx="4432300" cy="1974850"/>
          </a:xfrm>
          <a:prstGeom prst="ellipse">
            <a:avLst/>
          </a:prstGeom>
          <a:noFill/>
          <a:ln w="19050">
            <a:solidFill>
              <a:schemeClr val="accent4">
                <a:alpha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32000"/>
              </a:lnSpc>
              <a:buClrTx/>
              <a:buSzTx/>
              <a:buFontTx/>
              <a:buNone/>
              <a:defRPr/>
            </a:pPr>
            <a:endParaRPr kumimoji="0" lang="zh-CN" altLang="en-US" sz="1800" b="0" i="0" u="none" strike="noStrike" kern="1200" cap="none" spc="0" normalizeH="0" baseline="0" noProof="0">
              <a:ln>
                <a:noFill/>
              </a:ln>
              <a:solidFill>
                <a:schemeClr val="bg2">
                  <a:lumMod val="25000"/>
                </a:schemeClr>
              </a:solidFill>
              <a:effectLst/>
              <a:uLnTx/>
              <a:uFillTx/>
              <a:latin typeface="思源黑体 CN Normal" panose="020B0400000000000000" pitchFamily="34" charset="-122"/>
              <a:ea typeface="思源黑体 CN Normal" panose="020B0400000000000000" pitchFamily="34" charset="-122"/>
              <a:sym typeface="思源黑体 CN Normal" panose="020B0400000000000000" pitchFamily="34" charset="-122"/>
            </a:endParaRPr>
          </a:p>
        </p:txBody>
      </p:sp>
      <p:sp>
        <p:nvSpPr>
          <p:cNvPr id="6" name="PA_椭圆 214"/>
          <p:cNvSpPr/>
          <p:nvPr>
            <p:custDataLst>
              <p:tags r:id="rId3"/>
            </p:custDataLst>
          </p:nvPr>
        </p:nvSpPr>
        <p:spPr>
          <a:xfrm>
            <a:off x="6147096" y="4787123"/>
            <a:ext cx="155575" cy="155575"/>
          </a:xfrm>
          <a:prstGeom prst="ellipse">
            <a:avLst/>
          </a:prstGeom>
          <a:solidFill>
            <a:schemeClr val="accent2"/>
          </a:solidFill>
          <a:ln w="12700" cap="flat" cmpd="sng" algn="ctr">
            <a:solidFill>
              <a:schemeClr val="accent5"/>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32000"/>
              </a:lnSpc>
              <a:buClrTx/>
              <a:buSzTx/>
              <a:buFontTx/>
              <a:buNone/>
              <a:defRPr/>
            </a:pPr>
            <a:endParaRPr kumimoji="0" lang="zh-CN" altLang="en-US" sz="1800" b="0" i="0" u="none" strike="noStrike" kern="1200" cap="none" spc="0" normalizeH="0" baseline="0" noProof="0">
              <a:ln>
                <a:noFill/>
              </a:ln>
              <a:solidFill>
                <a:schemeClr val="bg2">
                  <a:lumMod val="25000"/>
                </a:schemeClr>
              </a:solidFill>
              <a:effectLst/>
              <a:uLnTx/>
              <a:uFillTx/>
              <a:latin typeface="思源黑体 CN Normal" panose="020B0400000000000000" pitchFamily="34" charset="-122"/>
              <a:ea typeface="思源黑体 CN Normal" panose="020B0400000000000000" pitchFamily="34" charset="-122"/>
              <a:sym typeface="思源黑体 CN Normal" panose="020B0400000000000000" pitchFamily="34" charset="-122"/>
            </a:endParaRPr>
          </a:p>
        </p:txBody>
      </p:sp>
      <p:sp>
        <p:nvSpPr>
          <p:cNvPr id="7" name="PA_椭圆 215"/>
          <p:cNvSpPr/>
          <p:nvPr>
            <p:custDataLst>
              <p:tags r:id="rId4"/>
            </p:custDataLst>
          </p:nvPr>
        </p:nvSpPr>
        <p:spPr>
          <a:xfrm>
            <a:off x="6139397" y="2231416"/>
            <a:ext cx="155575" cy="155575"/>
          </a:xfrm>
          <a:prstGeom prst="ellipse">
            <a:avLst/>
          </a:prstGeom>
          <a:solidFill>
            <a:schemeClr val="accent2"/>
          </a:solidFill>
          <a:ln w="12700" cap="flat" cmpd="sng" algn="ctr">
            <a:solidFill>
              <a:schemeClr val="accent5"/>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32000"/>
              </a:lnSpc>
              <a:buClrTx/>
              <a:buSzTx/>
              <a:buFontTx/>
              <a:buNone/>
              <a:defRPr/>
            </a:pPr>
            <a:endParaRPr kumimoji="0" lang="zh-CN" altLang="en-US" sz="1800" b="0" i="0" u="none" strike="noStrike" kern="1200" cap="none" spc="0" normalizeH="0" baseline="0" noProof="0">
              <a:ln>
                <a:noFill/>
              </a:ln>
              <a:solidFill>
                <a:schemeClr val="bg2">
                  <a:lumMod val="25000"/>
                </a:schemeClr>
              </a:solidFill>
              <a:effectLst/>
              <a:uLnTx/>
              <a:uFillTx/>
              <a:latin typeface="思源黑体 CN Normal" panose="020B0400000000000000" pitchFamily="34" charset="-122"/>
              <a:ea typeface="思源黑体 CN Normal" panose="020B0400000000000000" pitchFamily="34" charset="-122"/>
              <a:sym typeface="思源黑体 CN Normal" panose="020B0400000000000000" pitchFamily="34" charset="-122"/>
            </a:endParaRPr>
          </a:p>
        </p:txBody>
      </p:sp>
      <p:sp>
        <p:nvSpPr>
          <p:cNvPr id="8" name="PA_椭圆 217"/>
          <p:cNvSpPr/>
          <p:nvPr>
            <p:custDataLst>
              <p:tags r:id="rId5"/>
            </p:custDataLst>
          </p:nvPr>
        </p:nvSpPr>
        <p:spPr>
          <a:xfrm>
            <a:off x="7414159" y="3539513"/>
            <a:ext cx="155575" cy="155575"/>
          </a:xfrm>
          <a:prstGeom prst="ellipse">
            <a:avLst/>
          </a:prstGeom>
          <a:solidFill>
            <a:schemeClr val="accent2"/>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32000"/>
              </a:lnSpc>
              <a:buClrTx/>
              <a:buSzTx/>
              <a:buFontTx/>
              <a:buNone/>
              <a:defRPr/>
            </a:pPr>
            <a:endParaRPr kumimoji="0" lang="zh-CN" altLang="en-US" sz="1800" b="0" i="0" u="none" strike="noStrike" kern="1200" cap="none" spc="0" normalizeH="0" baseline="0" noProof="0">
              <a:ln>
                <a:noFill/>
              </a:ln>
              <a:solidFill>
                <a:schemeClr val="bg2">
                  <a:lumMod val="25000"/>
                </a:schemeClr>
              </a:solidFill>
              <a:effectLst/>
              <a:uLnTx/>
              <a:uFillTx/>
              <a:latin typeface="思源黑体 CN Normal" panose="020B0400000000000000" pitchFamily="34" charset="-122"/>
              <a:ea typeface="思源黑体 CN Normal" panose="020B0400000000000000" pitchFamily="34" charset="-122"/>
              <a:sym typeface="思源黑体 CN Normal" panose="020B0400000000000000" pitchFamily="34" charset="-122"/>
            </a:endParaRPr>
          </a:p>
        </p:txBody>
      </p:sp>
      <p:sp>
        <p:nvSpPr>
          <p:cNvPr id="9" name="PA_椭圆 218"/>
          <p:cNvSpPr/>
          <p:nvPr>
            <p:custDataLst>
              <p:tags r:id="rId6"/>
            </p:custDataLst>
          </p:nvPr>
        </p:nvSpPr>
        <p:spPr>
          <a:xfrm>
            <a:off x="4874162" y="3515832"/>
            <a:ext cx="155575" cy="155575"/>
          </a:xfrm>
          <a:prstGeom prst="ellipse">
            <a:avLst/>
          </a:prstGeom>
          <a:solidFill>
            <a:schemeClr val="accent2"/>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32000"/>
              </a:lnSpc>
              <a:buClrTx/>
              <a:buSzTx/>
              <a:buFontTx/>
              <a:buNone/>
              <a:defRPr/>
            </a:pPr>
            <a:endParaRPr kumimoji="0" lang="zh-CN" altLang="en-US" sz="1800" b="0" i="0" u="none" strike="noStrike" kern="1200" cap="none" spc="0" normalizeH="0" baseline="0" noProof="0">
              <a:ln>
                <a:noFill/>
              </a:ln>
              <a:solidFill>
                <a:schemeClr val="bg2">
                  <a:lumMod val="25000"/>
                </a:schemeClr>
              </a:solidFill>
              <a:effectLst/>
              <a:uLnTx/>
              <a:uFillTx/>
              <a:latin typeface="思源黑体 CN Normal" panose="020B0400000000000000" pitchFamily="34" charset="-122"/>
              <a:ea typeface="思源黑体 CN Normal" panose="020B0400000000000000" pitchFamily="34" charset="-122"/>
              <a:sym typeface="思源黑体 CN Normal" panose="020B0400000000000000" pitchFamily="34" charset="-122"/>
            </a:endParaRPr>
          </a:p>
        </p:txBody>
      </p:sp>
      <p:sp>
        <p:nvSpPr>
          <p:cNvPr id="10" name="PA_文本框 219"/>
          <p:cNvSpPr txBox="1"/>
          <p:nvPr>
            <p:custDataLst>
              <p:tags r:id="rId7"/>
            </p:custDataLst>
          </p:nvPr>
        </p:nvSpPr>
        <p:spPr>
          <a:xfrm>
            <a:off x="4772056" y="1798294"/>
            <a:ext cx="889000" cy="1581202"/>
          </a:xfrm>
          <a:prstGeom prst="rect">
            <a:avLst/>
          </a:prstGeom>
          <a:noFill/>
          <a:ln>
            <a:noFill/>
          </a:ln>
          <a:extLst>
            <a:ext uri="{91240B29-F687-4F45-9708-019B960494DF}">
              <a14:hiddenLine xmlns:a14="http://schemas.microsoft.com/office/drawing/2010/main">
                <a:solidFill>
                  <a:srgbClr val="FF0000"/>
                </a:solidFill>
              </a14:hiddenLine>
            </a:ext>
          </a:extLst>
        </p:spPr>
        <p:txBody>
          <a:bodyPr wrap="square" rtlCol="0">
            <a:spAutoFit/>
          </a:bodyPr>
          <a:lstStyle/>
          <a:p>
            <a:pPr marL="0" marR="0" lvl="0" indent="0" algn="l" defTabSz="457200" rtl="0" eaLnBrk="1" fontAlgn="auto" latinLnBrk="0" hangingPunct="1">
              <a:lnSpc>
                <a:spcPct val="132000"/>
              </a:lnSpc>
              <a:buClrTx/>
              <a:buSzTx/>
              <a:buFontTx/>
              <a:buNone/>
              <a:defRPr/>
            </a:pPr>
            <a:r>
              <a:rPr kumimoji="0" lang="en-US" altLang="zh-CN" sz="8000" b="0" i="0" u="none" strike="noStrike" kern="1200" cap="none" spc="0" normalizeH="0" baseline="0" noProof="0" dirty="0">
                <a:ln>
                  <a:noFill/>
                </a:ln>
                <a:solidFill>
                  <a:schemeClr val="bg2">
                    <a:lumMod val="25000"/>
                  </a:schemeClr>
                </a:solidFill>
                <a:effectLst/>
                <a:uLnTx/>
                <a:uFillTx/>
                <a:latin typeface="思源黑体 CN Normal" panose="020B0400000000000000" pitchFamily="34" charset="-122"/>
                <a:ea typeface="思源黑体 CN Normal" panose="020B0400000000000000" pitchFamily="34" charset="-122"/>
                <a:cs typeface="Calibri" panose="020F0502020204030204" charset="0"/>
                <a:sym typeface="思源黑体 CN Normal" panose="020B0400000000000000" pitchFamily="34" charset="-122"/>
              </a:rPr>
              <a:t>1</a:t>
            </a:r>
            <a:endParaRPr kumimoji="0" lang="zh-CN" altLang="en-US" sz="8000" b="0" i="0" u="none" strike="noStrike" kern="1200" cap="none" spc="0" normalizeH="0" baseline="0" noProof="0" dirty="0">
              <a:ln>
                <a:noFill/>
              </a:ln>
              <a:solidFill>
                <a:schemeClr val="bg2">
                  <a:lumMod val="25000"/>
                </a:schemeClr>
              </a:solidFill>
              <a:effectLst/>
              <a:uLnTx/>
              <a:uFillTx/>
              <a:latin typeface="思源黑体 CN Normal" panose="020B0400000000000000" pitchFamily="34" charset="-122"/>
              <a:ea typeface="思源黑体 CN Normal" panose="020B0400000000000000" pitchFamily="34" charset="-122"/>
              <a:cs typeface="Calibri" panose="020F0502020204030204" charset="0"/>
              <a:sym typeface="思源黑体 CN Normal" panose="020B0400000000000000" pitchFamily="34" charset="-122"/>
            </a:endParaRPr>
          </a:p>
        </p:txBody>
      </p:sp>
      <p:sp>
        <p:nvSpPr>
          <p:cNvPr id="11" name="PA_文本框 220"/>
          <p:cNvSpPr txBox="1"/>
          <p:nvPr>
            <p:custDataLst>
              <p:tags r:id="rId8"/>
            </p:custDataLst>
          </p:nvPr>
        </p:nvSpPr>
        <p:spPr>
          <a:xfrm>
            <a:off x="6722514" y="1797918"/>
            <a:ext cx="889000" cy="1581202"/>
          </a:xfrm>
          <a:prstGeom prst="rect">
            <a:avLst/>
          </a:prstGeom>
          <a:noFill/>
          <a:ln>
            <a:noFill/>
          </a:ln>
          <a:extLst>
            <a:ext uri="{91240B29-F687-4F45-9708-019B960494DF}">
              <a14:hiddenLine xmlns:a14="http://schemas.microsoft.com/office/drawing/2010/main">
                <a:solidFill>
                  <a:srgbClr val="FF0000"/>
                </a:solidFill>
              </a14:hiddenLine>
            </a:ext>
          </a:extLst>
        </p:spPr>
        <p:txBody>
          <a:bodyPr wrap="square" rtlCol="0">
            <a:spAutoFit/>
          </a:bodyPr>
          <a:lstStyle/>
          <a:p>
            <a:pPr marL="0" marR="0" lvl="0" indent="0" algn="l" defTabSz="457200" rtl="0" eaLnBrk="1" fontAlgn="auto" latinLnBrk="0" hangingPunct="1">
              <a:lnSpc>
                <a:spcPct val="132000"/>
              </a:lnSpc>
              <a:buClrTx/>
              <a:buSzTx/>
              <a:buFontTx/>
              <a:buNone/>
              <a:defRPr/>
            </a:pPr>
            <a:r>
              <a:rPr kumimoji="0" lang="en-US" altLang="zh-CN" sz="8000" b="0" i="0" u="none" strike="noStrike" kern="1200" cap="none" spc="0" normalizeH="0" baseline="0" noProof="0" dirty="0">
                <a:ln>
                  <a:noFill/>
                </a:ln>
                <a:solidFill>
                  <a:schemeClr val="bg2">
                    <a:lumMod val="25000"/>
                  </a:schemeClr>
                </a:solidFill>
                <a:effectLst/>
                <a:uLnTx/>
                <a:uFillTx/>
                <a:latin typeface="思源黑体 CN Normal" panose="020B0400000000000000" pitchFamily="34" charset="-122"/>
                <a:ea typeface="思源黑体 CN Normal" panose="020B0400000000000000" pitchFamily="34" charset="-122"/>
                <a:cs typeface="Calibri" panose="020F0502020204030204" charset="0"/>
                <a:sym typeface="思源黑体 CN Normal" panose="020B0400000000000000" pitchFamily="34" charset="-122"/>
              </a:rPr>
              <a:t>2</a:t>
            </a:r>
            <a:endParaRPr kumimoji="0" lang="zh-CN" altLang="en-US" sz="8000" b="0" i="0" u="none" strike="noStrike" kern="1200" cap="none" spc="0" normalizeH="0" baseline="0" noProof="0" dirty="0">
              <a:ln>
                <a:noFill/>
              </a:ln>
              <a:solidFill>
                <a:schemeClr val="bg2">
                  <a:lumMod val="25000"/>
                </a:schemeClr>
              </a:solidFill>
              <a:effectLst/>
              <a:uLnTx/>
              <a:uFillTx/>
              <a:latin typeface="思源黑体 CN Normal" panose="020B0400000000000000" pitchFamily="34" charset="-122"/>
              <a:ea typeface="思源黑体 CN Normal" panose="020B0400000000000000" pitchFamily="34" charset="-122"/>
              <a:cs typeface="Calibri" panose="020F0502020204030204" charset="0"/>
              <a:sym typeface="思源黑体 CN Normal" panose="020B0400000000000000" pitchFamily="34" charset="-122"/>
            </a:endParaRPr>
          </a:p>
        </p:txBody>
      </p:sp>
      <p:sp>
        <p:nvSpPr>
          <p:cNvPr id="12" name="PA_文本框 221"/>
          <p:cNvSpPr txBox="1"/>
          <p:nvPr>
            <p:custDataLst>
              <p:tags r:id="rId9"/>
            </p:custDataLst>
          </p:nvPr>
        </p:nvSpPr>
        <p:spPr>
          <a:xfrm>
            <a:off x="4692694" y="3925611"/>
            <a:ext cx="792087" cy="1581202"/>
          </a:xfrm>
          <a:prstGeom prst="rect">
            <a:avLst/>
          </a:prstGeom>
          <a:noFill/>
          <a:ln>
            <a:noFill/>
          </a:ln>
          <a:extLst>
            <a:ext uri="{91240B29-F687-4F45-9708-019B960494DF}">
              <a14:hiddenLine xmlns:a14="http://schemas.microsoft.com/office/drawing/2010/main">
                <a:solidFill>
                  <a:srgbClr val="FF0000"/>
                </a:solidFill>
              </a14:hiddenLine>
            </a:ext>
          </a:extLst>
        </p:spPr>
        <p:txBody>
          <a:bodyPr wrap="square" rtlCol="0">
            <a:spAutoFit/>
          </a:bodyPr>
          <a:lstStyle/>
          <a:p>
            <a:pPr marL="0" marR="0" lvl="0" indent="0" algn="l" defTabSz="457200" rtl="0" eaLnBrk="1" fontAlgn="auto" latinLnBrk="0" hangingPunct="1">
              <a:lnSpc>
                <a:spcPct val="132000"/>
              </a:lnSpc>
              <a:buClrTx/>
              <a:buSzTx/>
              <a:buFontTx/>
              <a:buNone/>
              <a:defRPr/>
            </a:pPr>
            <a:r>
              <a:rPr kumimoji="0" lang="en-US" altLang="zh-CN" sz="8000" b="0" i="0" u="none" strike="noStrike" kern="1200" cap="none" spc="0" normalizeH="0" baseline="0" noProof="0" dirty="0">
                <a:ln>
                  <a:noFill/>
                </a:ln>
                <a:solidFill>
                  <a:schemeClr val="bg2">
                    <a:lumMod val="25000"/>
                  </a:schemeClr>
                </a:solidFill>
                <a:effectLst/>
                <a:uLnTx/>
                <a:uFillTx/>
                <a:latin typeface="思源黑体 CN Normal" panose="020B0400000000000000" pitchFamily="34" charset="-122"/>
                <a:ea typeface="思源黑体 CN Normal" panose="020B0400000000000000" pitchFamily="34" charset="-122"/>
                <a:cs typeface="Calibri" panose="020F0502020204030204" charset="0"/>
                <a:sym typeface="思源黑体 CN Normal" panose="020B0400000000000000" pitchFamily="34" charset="-122"/>
              </a:rPr>
              <a:t>3</a:t>
            </a:r>
            <a:endParaRPr kumimoji="0" lang="zh-CN" altLang="en-US" sz="8000" b="0" i="0" u="none" strike="noStrike" kern="1200" cap="none" spc="0" normalizeH="0" baseline="0" noProof="0" dirty="0">
              <a:ln>
                <a:noFill/>
              </a:ln>
              <a:solidFill>
                <a:schemeClr val="bg2">
                  <a:lumMod val="25000"/>
                </a:schemeClr>
              </a:solidFill>
              <a:effectLst/>
              <a:uLnTx/>
              <a:uFillTx/>
              <a:latin typeface="思源黑体 CN Normal" panose="020B0400000000000000" pitchFamily="34" charset="-122"/>
              <a:ea typeface="思源黑体 CN Normal" panose="020B0400000000000000" pitchFamily="34" charset="-122"/>
              <a:cs typeface="Calibri" panose="020F0502020204030204" charset="0"/>
              <a:sym typeface="思源黑体 CN Normal" panose="020B0400000000000000" pitchFamily="34" charset="-122"/>
            </a:endParaRPr>
          </a:p>
        </p:txBody>
      </p:sp>
      <p:sp>
        <p:nvSpPr>
          <p:cNvPr id="13" name="PA_文本框 222"/>
          <p:cNvSpPr txBox="1"/>
          <p:nvPr>
            <p:custDataLst>
              <p:tags r:id="rId10"/>
            </p:custDataLst>
          </p:nvPr>
        </p:nvSpPr>
        <p:spPr>
          <a:xfrm>
            <a:off x="6964986" y="4017039"/>
            <a:ext cx="792087" cy="1581202"/>
          </a:xfrm>
          <a:prstGeom prst="rect">
            <a:avLst/>
          </a:prstGeom>
          <a:noFill/>
        </p:spPr>
        <p:txBody>
          <a:bodyPr wrap="square" rtlCol="0">
            <a:spAutoFit/>
          </a:bodyPr>
          <a:lstStyle/>
          <a:p>
            <a:pPr marL="0" marR="0" lvl="0" indent="0" algn="l" defTabSz="457200" rtl="0" eaLnBrk="1" fontAlgn="auto" latinLnBrk="0" hangingPunct="1">
              <a:lnSpc>
                <a:spcPct val="132000"/>
              </a:lnSpc>
              <a:buClrTx/>
              <a:buSzTx/>
              <a:buFontTx/>
              <a:buNone/>
              <a:defRPr/>
            </a:pPr>
            <a:r>
              <a:rPr kumimoji="0" lang="en-US" altLang="zh-CN" sz="8000" b="0" i="0" u="none" strike="noStrike" kern="1200" cap="none" spc="0" normalizeH="0" baseline="0" noProof="0" dirty="0">
                <a:ln>
                  <a:noFill/>
                </a:ln>
                <a:solidFill>
                  <a:schemeClr val="bg2">
                    <a:lumMod val="25000"/>
                  </a:schemeClr>
                </a:solidFill>
                <a:effectLst/>
                <a:uLnTx/>
                <a:uFillTx/>
                <a:latin typeface="思源黑体 CN Normal" panose="020B0400000000000000" pitchFamily="34" charset="-122"/>
                <a:ea typeface="思源黑体 CN Normal" panose="020B0400000000000000" pitchFamily="34" charset="-122"/>
                <a:cs typeface="Calibri" panose="020F0502020204030204" charset="0"/>
                <a:sym typeface="思源黑体 CN Normal" panose="020B0400000000000000" pitchFamily="34" charset="-122"/>
              </a:rPr>
              <a:t>4</a:t>
            </a:r>
            <a:endParaRPr kumimoji="0" lang="zh-CN" altLang="en-US" sz="8000" b="0" i="0" u="none" strike="noStrike" kern="1200" cap="none" spc="0" normalizeH="0" baseline="0" noProof="0" dirty="0">
              <a:ln>
                <a:noFill/>
              </a:ln>
              <a:solidFill>
                <a:schemeClr val="bg2">
                  <a:lumMod val="25000"/>
                </a:schemeClr>
              </a:solidFill>
              <a:effectLst/>
              <a:uLnTx/>
              <a:uFillTx/>
              <a:latin typeface="思源黑体 CN Normal" panose="020B0400000000000000" pitchFamily="34" charset="-122"/>
              <a:ea typeface="思源黑体 CN Normal" panose="020B0400000000000000" pitchFamily="34" charset="-122"/>
              <a:cs typeface="Calibri" panose="020F0502020204030204" charset="0"/>
              <a:sym typeface="思源黑体 CN Normal" panose="020B0400000000000000" pitchFamily="34" charset="-122"/>
            </a:endParaRPr>
          </a:p>
        </p:txBody>
      </p:sp>
      <p:sp>
        <p:nvSpPr>
          <p:cNvPr id="14" name="文本框 13"/>
          <p:cNvSpPr txBox="1"/>
          <p:nvPr/>
        </p:nvSpPr>
        <p:spPr>
          <a:xfrm>
            <a:off x="1675424" y="2102749"/>
            <a:ext cx="2066924" cy="456565"/>
          </a:xfrm>
          <a:prstGeom prst="rect">
            <a:avLst/>
          </a:prstGeom>
          <a:noFill/>
        </p:spPr>
        <p:txBody>
          <a:bodyPr wrap="square" rtlCol="0">
            <a:spAutoFit/>
          </a:bodyPr>
          <a:lstStyle/>
          <a:p>
            <a:pPr algn="ctr">
              <a:lnSpc>
                <a:spcPct val="132000"/>
              </a:lnSpc>
            </a:pPr>
            <a:r>
              <a:rPr lang="zh-CN" altLang="en-US" dirty="0">
                <a:solidFill>
                  <a:schemeClr val="bg2">
                    <a:lumMod val="25000"/>
                  </a:schemeClr>
                </a:solidFill>
                <a:latin typeface="思源黑体 CN Normal" panose="020B0400000000000000" pitchFamily="34" charset="-122"/>
                <a:ea typeface="思源黑体 CN Normal" panose="020B0400000000000000" pitchFamily="34" charset="-122"/>
                <a:sym typeface="思源黑体 CN Normal" panose="020B0400000000000000" pitchFamily="34" charset="-122"/>
              </a:rPr>
              <a:t>学校安全保卫部门</a:t>
            </a:r>
          </a:p>
        </p:txBody>
      </p:sp>
      <p:sp>
        <p:nvSpPr>
          <p:cNvPr id="15" name="文本框 14"/>
          <p:cNvSpPr txBox="1"/>
          <p:nvPr/>
        </p:nvSpPr>
        <p:spPr>
          <a:xfrm>
            <a:off x="1528310" y="2558777"/>
            <a:ext cx="2278602" cy="375285"/>
          </a:xfrm>
          <a:prstGeom prst="rect">
            <a:avLst/>
          </a:prstGeom>
          <a:noFill/>
        </p:spPr>
        <p:txBody>
          <a:bodyPr wrap="square">
            <a:spAutoFit/>
          </a:bodyPr>
          <a:lstStyle/>
          <a:p>
            <a:pPr marL="0" marR="0" lvl="0" indent="0" algn="ctr" defTabSz="914400" rtl="0" eaLnBrk="1" fontAlgn="auto" latinLnBrk="0" hangingPunct="1">
              <a:lnSpc>
                <a:spcPct val="132000"/>
              </a:lnSpc>
              <a:buClrTx/>
              <a:buSzTx/>
              <a:buFontTx/>
              <a:buNone/>
              <a:defRPr/>
            </a:pPr>
            <a:r>
              <a:rPr kumimoji="0" lang="zh-CN" altLang="en-US" sz="1400" b="0" i="0" u="none" strike="noStrike" kern="1200" cap="none" spc="0" normalizeH="0" baseline="0" noProof="0" dirty="0">
                <a:ln>
                  <a:noFill/>
                </a:ln>
                <a:solidFill>
                  <a:schemeClr val="bg2">
                    <a:lumMod val="25000"/>
                  </a:schemeClr>
                </a:solidFill>
                <a:effectLst/>
                <a:uLnTx/>
                <a:uFillTx/>
                <a:latin typeface="思源黑体 CN Normal" panose="020B0400000000000000" pitchFamily="34" charset="-122"/>
                <a:ea typeface="思源黑体 CN Normal" panose="020B0400000000000000" pitchFamily="34" charset="-122"/>
                <a:sym typeface="思源黑体 CN Normal" panose="020B0400000000000000" pitchFamily="34" charset="-122"/>
              </a:rPr>
              <a:t>0552-2567979、2567981</a:t>
            </a:r>
          </a:p>
        </p:txBody>
      </p:sp>
      <p:sp>
        <p:nvSpPr>
          <p:cNvPr id="16" name="文本框 15"/>
          <p:cNvSpPr txBox="1"/>
          <p:nvPr/>
        </p:nvSpPr>
        <p:spPr>
          <a:xfrm>
            <a:off x="1643674" y="3785432"/>
            <a:ext cx="2066924" cy="456565"/>
          </a:xfrm>
          <a:prstGeom prst="rect">
            <a:avLst/>
          </a:prstGeom>
          <a:noFill/>
        </p:spPr>
        <p:txBody>
          <a:bodyPr wrap="square" rtlCol="0">
            <a:spAutoFit/>
          </a:bodyPr>
          <a:lstStyle/>
          <a:p>
            <a:pPr algn="ctr">
              <a:lnSpc>
                <a:spcPct val="132000"/>
              </a:lnSpc>
            </a:pPr>
            <a:r>
              <a:rPr lang="zh-CN" altLang="en-US" dirty="0">
                <a:solidFill>
                  <a:schemeClr val="bg2">
                    <a:lumMod val="25000"/>
                  </a:schemeClr>
                </a:solidFill>
                <a:latin typeface="思源黑体 CN Normal" panose="020B0400000000000000" pitchFamily="34" charset="-122"/>
                <a:ea typeface="思源黑体 CN Normal" panose="020B0400000000000000" pitchFamily="34" charset="-122"/>
                <a:sym typeface="思源黑体 CN Normal" panose="020B0400000000000000" pitchFamily="34" charset="-122"/>
              </a:rPr>
              <a:t>学校医务室</a:t>
            </a:r>
          </a:p>
        </p:txBody>
      </p:sp>
      <p:sp>
        <p:nvSpPr>
          <p:cNvPr id="17" name="文本框 16"/>
          <p:cNvSpPr txBox="1"/>
          <p:nvPr/>
        </p:nvSpPr>
        <p:spPr>
          <a:xfrm>
            <a:off x="1537835" y="4197645"/>
            <a:ext cx="2278602" cy="375285"/>
          </a:xfrm>
          <a:prstGeom prst="rect">
            <a:avLst/>
          </a:prstGeom>
          <a:noFill/>
        </p:spPr>
        <p:txBody>
          <a:bodyPr wrap="square">
            <a:spAutoFit/>
          </a:bodyPr>
          <a:lstStyle/>
          <a:p>
            <a:pPr marL="0" marR="0" lvl="0" indent="0" algn="ctr" defTabSz="914400" rtl="0" eaLnBrk="1" fontAlgn="auto" latinLnBrk="0" hangingPunct="1">
              <a:lnSpc>
                <a:spcPct val="132000"/>
              </a:lnSpc>
              <a:buClrTx/>
              <a:buSzTx/>
              <a:buFontTx/>
              <a:buNone/>
              <a:defRPr/>
            </a:pPr>
            <a:r>
              <a:rPr kumimoji="0" lang="zh-CN" altLang="en-US" sz="1400" b="0" i="0" u="none" strike="noStrike" kern="1200" cap="none" spc="0" normalizeH="0" baseline="0" noProof="0" dirty="0">
                <a:ln>
                  <a:noFill/>
                </a:ln>
                <a:solidFill>
                  <a:schemeClr val="bg2">
                    <a:lumMod val="25000"/>
                  </a:schemeClr>
                </a:solidFill>
                <a:effectLst/>
                <a:uLnTx/>
                <a:uFillTx/>
                <a:latin typeface="思源黑体 CN Normal" panose="020B0400000000000000" pitchFamily="34" charset="-122"/>
                <a:ea typeface="思源黑体 CN Normal" panose="020B0400000000000000" pitchFamily="34" charset="-122"/>
                <a:sym typeface="思源黑体 CN Normal" panose="020B0400000000000000" pitchFamily="34" charset="-122"/>
              </a:rPr>
              <a:t>0552-2567973</a:t>
            </a:r>
          </a:p>
        </p:txBody>
      </p:sp>
      <p:sp>
        <p:nvSpPr>
          <p:cNvPr id="18" name="文本框 17"/>
          <p:cNvSpPr txBox="1"/>
          <p:nvPr/>
        </p:nvSpPr>
        <p:spPr>
          <a:xfrm>
            <a:off x="8692094" y="2102749"/>
            <a:ext cx="2066924" cy="456565"/>
          </a:xfrm>
          <a:prstGeom prst="rect">
            <a:avLst/>
          </a:prstGeom>
          <a:noFill/>
        </p:spPr>
        <p:txBody>
          <a:bodyPr wrap="square" rtlCol="0">
            <a:spAutoFit/>
          </a:bodyPr>
          <a:lstStyle/>
          <a:p>
            <a:pPr algn="ctr">
              <a:lnSpc>
                <a:spcPct val="132000"/>
              </a:lnSpc>
            </a:pPr>
            <a:r>
              <a:rPr lang="zh-CN" altLang="en-US" dirty="0">
                <a:solidFill>
                  <a:schemeClr val="bg2">
                    <a:lumMod val="25000"/>
                  </a:schemeClr>
                </a:solidFill>
                <a:latin typeface="思源黑体 CN Normal" panose="020B0400000000000000" pitchFamily="34" charset="-122"/>
                <a:ea typeface="思源黑体 CN Normal" panose="020B0400000000000000" pitchFamily="34" charset="-122"/>
                <a:sym typeface="思源黑体 CN Normal" panose="020B0400000000000000" pitchFamily="34" charset="-122"/>
              </a:rPr>
              <a:t>现代教育技术中心</a:t>
            </a:r>
          </a:p>
        </p:txBody>
      </p:sp>
      <p:sp>
        <p:nvSpPr>
          <p:cNvPr id="19" name="文本框 18"/>
          <p:cNvSpPr txBox="1"/>
          <p:nvPr/>
        </p:nvSpPr>
        <p:spPr>
          <a:xfrm>
            <a:off x="8616735" y="2558777"/>
            <a:ext cx="2278602" cy="375285"/>
          </a:xfrm>
          <a:prstGeom prst="rect">
            <a:avLst/>
          </a:prstGeom>
          <a:noFill/>
        </p:spPr>
        <p:txBody>
          <a:bodyPr wrap="square">
            <a:spAutoFit/>
          </a:bodyPr>
          <a:lstStyle/>
          <a:p>
            <a:pPr marL="0" marR="0" lvl="0" indent="0" algn="ctr" defTabSz="914400" rtl="0" eaLnBrk="1" fontAlgn="auto" latinLnBrk="0" hangingPunct="1">
              <a:lnSpc>
                <a:spcPct val="132000"/>
              </a:lnSpc>
              <a:buClrTx/>
              <a:buSzTx/>
              <a:buFontTx/>
              <a:buNone/>
              <a:defRPr/>
            </a:pPr>
            <a:r>
              <a:rPr kumimoji="0" lang="zh-CN" altLang="en-US" sz="1400" b="0" i="0" u="none" strike="noStrike" kern="1200" cap="none" spc="0" normalizeH="0" baseline="0" noProof="0" dirty="0">
                <a:ln>
                  <a:noFill/>
                </a:ln>
                <a:solidFill>
                  <a:schemeClr val="bg2">
                    <a:lumMod val="25000"/>
                  </a:schemeClr>
                </a:solidFill>
                <a:effectLst/>
                <a:uLnTx/>
                <a:uFillTx/>
                <a:latin typeface="思源黑体 CN Normal" panose="020B0400000000000000" pitchFamily="34" charset="-122"/>
                <a:ea typeface="思源黑体 CN Normal" panose="020B0400000000000000" pitchFamily="34" charset="-122"/>
                <a:sym typeface="思源黑体 CN Normal" panose="020B0400000000000000" pitchFamily="34" charset="-122"/>
              </a:rPr>
              <a:t>0552-2567975、2567976</a:t>
            </a:r>
          </a:p>
        </p:txBody>
      </p:sp>
      <p:sp>
        <p:nvSpPr>
          <p:cNvPr id="20" name="文本框 19"/>
          <p:cNvSpPr txBox="1"/>
          <p:nvPr/>
        </p:nvSpPr>
        <p:spPr>
          <a:xfrm>
            <a:off x="8679394" y="3785432"/>
            <a:ext cx="2066924" cy="456565"/>
          </a:xfrm>
          <a:prstGeom prst="rect">
            <a:avLst/>
          </a:prstGeom>
          <a:noFill/>
        </p:spPr>
        <p:txBody>
          <a:bodyPr wrap="square" rtlCol="0">
            <a:spAutoFit/>
          </a:bodyPr>
          <a:lstStyle/>
          <a:p>
            <a:pPr algn="ctr">
              <a:lnSpc>
                <a:spcPct val="132000"/>
              </a:lnSpc>
            </a:pPr>
            <a:r>
              <a:rPr lang="zh-CN" altLang="en-US" dirty="0">
                <a:solidFill>
                  <a:schemeClr val="bg2">
                    <a:lumMod val="25000"/>
                  </a:schemeClr>
                </a:solidFill>
                <a:latin typeface="思源黑体 CN Normal" panose="020B0400000000000000" pitchFamily="34" charset="-122"/>
                <a:ea typeface="思源黑体 CN Normal" panose="020B0400000000000000" pitchFamily="34" charset="-122"/>
                <a:sym typeface="思源黑体 CN Normal" panose="020B0400000000000000" pitchFamily="34" charset="-122"/>
              </a:rPr>
              <a:t>紧急电话</a:t>
            </a:r>
          </a:p>
        </p:txBody>
      </p:sp>
      <p:sp>
        <p:nvSpPr>
          <p:cNvPr id="21" name="文本框 20"/>
          <p:cNvSpPr txBox="1"/>
          <p:nvPr/>
        </p:nvSpPr>
        <p:spPr>
          <a:xfrm>
            <a:off x="8573770" y="4197350"/>
            <a:ext cx="2278380" cy="988695"/>
          </a:xfrm>
          <a:prstGeom prst="rect">
            <a:avLst/>
          </a:prstGeom>
          <a:noFill/>
        </p:spPr>
        <p:txBody>
          <a:bodyPr wrap="square">
            <a:noAutofit/>
          </a:bodyPr>
          <a:lstStyle/>
          <a:p>
            <a:pPr marL="0" marR="0" lvl="0" indent="0" algn="ctr" defTabSz="914400" rtl="0" eaLnBrk="1" fontAlgn="auto" latinLnBrk="0" hangingPunct="1">
              <a:lnSpc>
                <a:spcPct val="132000"/>
              </a:lnSpc>
              <a:buClrTx/>
              <a:buSzTx/>
              <a:buFontTx/>
              <a:buNone/>
              <a:defRPr/>
            </a:pPr>
            <a:r>
              <a:rPr kumimoji="0" lang="zh-CN" altLang="en-US" sz="1400" b="0" i="0" u="none" strike="noStrike" kern="1200" cap="none" spc="0" normalizeH="0" baseline="0" noProof="0" dirty="0">
                <a:ln>
                  <a:noFill/>
                </a:ln>
                <a:solidFill>
                  <a:schemeClr val="bg2">
                    <a:lumMod val="25000"/>
                  </a:schemeClr>
                </a:solidFill>
                <a:effectLst/>
                <a:uLnTx/>
                <a:uFillTx/>
                <a:latin typeface="思源黑体 CN Normal" panose="020B0400000000000000" pitchFamily="34" charset="-122"/>
                <a:ea typeface="思源黑体 CN Normal" panose="020B0400000000000000" pitchFamily="34" charset="-122"/>
                <a:sym typeface="思源黑体 CN Normal" panose="020B0400000000000000" pitchFamily="34" charset="-122"/>
              </a:rPr>
              <a:t>火警电话：119，</a:t>
            </a:r>
          </a:p>
          <a:p>
            <a:pPr marL="0" marR="0" lvl="0" indent="0" algn="ctr" defTabSz="914400" rtl="0" eaLnBrk="1" fontAlgn="auto" latinLnBrk="0" hangingPunct="1">
              <a:lnSpc>
                <a:spcPct val="132000"/>
              </a:lnSpc>
              <a:buClrTx/>
              <a:buSzTx/>
              <a:buFontTx/>
              <a:buNone/>
              <a:defRPr/>
            </a:pPr>
            <a:r>
              <a:rPr kumimoji="0" lang="zh-CN" altLang="en-US" sz="1400" b="0" i="0" u="none" strike="noStrike" kern="1200" cap="none" spc="0" normalizeH="0" baseline="0" noProof="0" dirty="0">
                <a:ln>
                  <a:noFill/>
                </a:ln>
                <a:solidFill>
                  <a:schemeClr val="bg2">
                    <a:lumMod val="25000"/>
                  </a:schemeClr>
                </a:solidFill>
                <a:effectLst/>
                <a:uLnTx/>
                <a:uFillTx/>
                <a:latin typeface="思源黑体 CN Normal" panose="020B0400000000000000" pitchFamily="34" charset="-122"/>
                <a:ea typeface="思源黑体 CN Normal" panose="020B0400000000000000" pitchFamily="34" charset="-122"/>
                <a:sym typeface="思源黑体 CN Normal" panose="020B0400000000000000" pitchFamily="34" charset="-122"/>
              </a:rPr>
              <a:t>急救电话：120，</a:t>
            </a:r>
          </a:p>
          <a:p>
            <a:pPr marL="0" marR="0" lvl="0" indent="0" algn="ctr" defTabSz="914400" rtl="0" eaLnBrk="1" fontAlgn="auto" latinLnBrk="0" hangingPunct="1">
              <a:lnSpc>
                <a:spcPct val="132000"/>
              </a:lnSpc>
              <a:buClrTx/>
              <a:buSzTx/>
              <a:buFontTx/>
              <a:buNone/>
              <a:defRPr/>
            </a:pPr>
            <a:r>
              <a:rPr kumimoji="0" lang="zh-CN" altLang="en-US" sz="1400" b="0" i="0" u="none" strike="noStrike" kern="1200" cap="none" spc="0" normalizeH="0" baseline="0" noProof="0" dirty="0">
                <a:ln>
                  <a:noFill/>
                </a:ln>
                <a:solidFill>
                  <a:schemeClr val="bg2">
                    <a:lumMod val="25000"/>
                  </a:schemeClr>
                </a:solidFill>
                <a:effectLst/>
                <a:uLnTx/>
                <a:uFillTx/>
                <a:latin typeface="思源黑体 CN Normal" panose="020B0400000000000000" pitchFamily="34" charset="-122"/>
                <a:ea typeface="思源黑体 CN Normal" panose="020B0400000000000000" pitchFamily="34" charset="-122"/>
                <a:sym typeface="思源黑体 CN Normal" panose="020B0400000000000000" pitchFamily="34" charset="-122"/>
              </a:rPr>
              <a:t>报警电话：110。</a:t>
            </a:r>
          </a:p>
        </p:txBody>
      </p:sp>
      <p:pic>
        <p:nvPicPr>
          <p:cNvPr id="23" name="图片 22" descr="卡通人物&#10;&#10;低可信度描述已自动生成"/>
          <p:cNvPicPr>
            <a:picLocks noChangeAspect="1"/>
          </p:cNvPicPr>
          <p:nvPr/>
        </p:nvPicPr>
        <p:blipFill rotWithShape="1">
          <a:blip r:embed="rId14" cstate="print">
            <a:extLst>
              <a:ext uri="{28A0092B-C50C-407E-A947-70E740481C1C}">
                <a14:useLocalDpi xmlns:a14="http://schemas.microsoft.com/office/drawing/2010/main" val="0"/>
              </a:ext>
            </a:extLst>
          </a:blip>
          <a:srcRect l="77047" t="78507"/>
          <a:stretch>
            <a:fillRect/>
          </a:stretch>
        </p:blipFill>
        <p:spPr>
          <a:xfrm>
            <a:off x="5590620" y="2934418"/>
            <a:ext cx="1177415" cy="1473977"/>
          </a:xfrm>
          <a:prstGeom prst="rect">
            <a:avLst/>
          </a:prstGeom>
        </p:spPr>
      </p:pic>
      <p:pic>
        <p:nvPicPr>
          <p:cNvPr id="22" name="图片 21" descr="logo透明（带校名）"/>
          <p:cNvPicPr>
            <a:picLocks noChangeAspect="1"/>
          </p:cNvPicPr>
          <p:nvPr>
            <p:custDataLst>
              <p:tags r:id="rId11"/>
            </p:custDataLst>
          </p:nvPr>
        </p:nvPicPr>
        <p:blipFill>
          <a:blip r:embed="rId15"/>
          <a:stretch>
            <a:fillRect/>
          </a:stretch>
        </p:blipFill>
        <p:spPr>
          <a:xfrm>
            <a:off x="10542905" y="167640"/>
            <a:ext cx="1440180" cy="134175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2" name="矩形 71"/>
          <p:cNvSpPr/>
          <p:nvPr/>
        </p:nvSpPr>
        <p:spPr>
          <a:xfrm>
            <a:off x="11345" y="-1"/>
            <a:ext cx="12190366" cy="6857999"/>
          </a:xfrm>
          <a:prstGeom prst="rect">
            <a:avLst/>
          </a:prstGeom>
          <a:solidFill>
            <a:schemeClr val="accent4">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8" name="图片 67"/>
          <p:cNvPicPr>
            <a:picLocks noChangeAspect="1"/>
          </p:cNvPicPr>
          <p:nvPr/>
        </p:nvPicPr>
        <p:blipFill>
          <a:blip r:embed="rId4">
            <a:extLst>
              <a:ext uri="{28A0092B-C50C-407E-A947-70E740481C1C}">
                <a14:useLocalDpi xmlns:a14="http://schemas.microsoft.com/office/drawing/2010/main" val="0"/>
              </a:ext>
            </a:extLst>
          </a:blip>
          <a:srcRect r="3984"/>
          <a:stretch>
            <a:fillRect/>
          </a:stretch>
        </p:blipFill>
        <p:spPr>
          <a:xfrm rot="5400000" flipH="1">
            <a:off x="1685081" y="-1673734"/>
            <a:ext cx="6584798" cy="9932269"/>
          </a:xfrm>
          <a:custGeom>
            <a:avLst/>
            <a:gdLst>
              <a:gd name="connsiteX0" fmla="*/ 6584798 w 6584798"/>
              <a:gd name="connsiteY0" fmla="*/ 9932269 h 9932269"/>
              <a:gd name="connsiteX1" fmla="*/ 6584798 w 6584798"/>
              <a:gd name="connsiteY1" fmla="*/ 0 h 9932269"/>
              <a:gd name="connsiteX2" fmla="*/ 0 w 6584798"/>
              <a:gd name="connsiteY2" fmla="*/ 0 h 9932269"/>
              <a:gd name="connsiteX3" fmla="*/ 0 w 6584798"/>
              <a:gd name="connsiteY3" fmla="*/ 9932269 h 9932269"/>
            </a:gdLst>
            <a:ahLst/>
            <a:cxnLst>
              <a:cxn ang="0">
                <a:pos x="connsiteX0" y="connsiteY0"/>
              </a:cxn>
              <a:cxn ang="0">
                <a:pos x="connsiteX1" y="connsiteY1"/>
              </a:cxn>
              <a:cxn ang="0">
                <a:pos x="connsiteX2" y="connsiteY2"/>
              </a:cxn>
              <a:cxn ang="0">
                <a:pos x="connsiteX3" y="connsiteY3"/>
              </a:cxn>
            </a:cxnLst>
            <a:rect l="l" t="t" r="r" b="b"/>
            <a:pathLst>
              <a:path w="6584798" h="9932269">
                <a:moveTo>
                  <a:pt x="6584798" y="9932269"/>
                </a:moveTo>
                <a:lnTo>
                  <a:pt x="6584798" y="0"/>
                </a:lnTo>
                <a:lnTo>
                  <a:pt x="0" y="0"/>
                </a:lnTo>
                <a:lnTo>
                  <a:pt x="0" y="9932269"/>
                </a:lnTo>
                <a:close/>
              </a:path>
            </a:pathLst>
          </a:custGeom>
        </p:spPr>
      </p:pic>
      <p:pic>
        <p:nvPicPr>
          <p:cNvPr id="70" name="图片 69"/>
          <p:cNvPicPr>
            <a:picLocks noChangeAspect="1"/>
          </p:cNvPicPr>
          <p:nvPr/>
        </p:nvPicPr>
        <p:blipFill rotWithShape="1">
          <a:blip r:embed="rId5">
            <a:extLst>
              <a:ext uri="{28A0092B-C50C-407E-A947-70E740481C1C}">
                <a14:useLocalDpi xmlns:a14="http://schemas.microsoft.com/office/drawing/2010/main" val="0"/>
              </a:ext>
            </a:extLst>
          </a:blip>
          <a:srcRect t="62677" b="2811"/>
          <a:stretch>
            <a:fillRect/>
          </a:stretch>
        </p:blipFill>
        <p:spPr>
          <a:xfrm>
            <a:off x="1634" y="1377950"/>
            <a:ext cx="12190366" cy="5480050"/>
          </a:xfrm>
          <a:custGeom>
            <a:avLst/>
            <a:gdLst>
              <a:gd name="connsiteX0" fmla="*/ 0 w 12190366"/>
              <a:gd name="connsiteY0" fmla="*/ 0 h 5480050"/>
              <a:gd name="connsiteX1" fmla="*/ 12190366 w 12190366"/>
              <a:gd name="connsiteY1" fmla="*/ 0 h 5480050"/>
              <a:gd name="connsiteX2" fmla="*/ 12190366 w 12190366"/>
              <a:gd name="connsiteY2" fmla="*/ 5480050 h 5480050"/>
              <a:gd name="connsiteX3" fmla="*/ 0 w 12190366"/>
              <a:gd name="connsiteY3" fmla="*/ 5480050 h 5480050"/>
            </a:gdLst>
            <a:ahLst/>
            <a:cxnLst>
              <a:cxn ang="0">
                <a:pos x="connsiteX0" y="connsiteY0"/>
              </a:cxn>
              <a:cxn ang="0">
                <a:pos x="connsiteX1" y="connsiteY1"/>
              </a:cxn>
              <a:cxn ang="0">
                <a:pos x="connsiteX2" y="connsiteY2"/>
              </a:cxn>
              <a:cxn ang="0">
                <a:pos x="connsiteX3" y="connsiteY3"/>
              </a:cxn>
            </a:cxnLst>
            <a:rect l="l" t="t" r="r" b="b"/>
            <a:pathLst>
              <a:path w="12190366" h="5480050">
                <a:moveTo>
                  <a:pt x="0" y="0"/>
                </a:moveTo>
                <a:lnTo>
                  <a:pt x="12190366" y="0"/>
                </a:lnTo>
                <a:lnTo>
                  <a:pt x="12190366" y="5480050"/>
                </a:lnTo>
                <a:lnTo>
                  <a:pt x="0" y="5480050"/>
                </a:lnTo>
                <a:close/>
              </a:path>
            </a:pathLst>
          </a:custGeom>
        </p:spPr>
      </p:pic>
      <p:pic>
        <p:nvPicPr>
          <p:cNvPr id="53" name="图片 52"/>
          <p:cNvPicPr>
            <a:picLocks noChangeAspect="1"/>
          </p:cNvPicPr>
          <p:nvPr/>
        </p:nvPicPr>
        <p:blipFill rotWithShape="1">
          <a:blip r:embed="rId6" cstate="print">
            <a:extLst>
              <a:ext uri="{28A0092B-C50C-407E-A947-70E740481C1C}">
                <a14:useLocalDpi xmlns:a14="http://schemas.microsoft.com/office/drawing/2010/main" val="0"/>
              </a:ext>
            </a:extLst>
          </a:blip>
          <a:srcRect t="11009" r="52889" b="56352"/>
          <a:stretch>
            <a:fillRect/>
          </a:stretch>
        </p:blipFill>
        <p:spPr>
          <a:xfrm flipH="1">
            <a:off x="0" y="0"/>
            <a:ext cx="3070620" cy="2755900"/>
          </a:xfrm>
          <a:prstGeom prst="rect">
            <a:avLst/>
          </a:prstGeom>
        </p:spPr>
      </p:pic>
      <p:pic>
        <p:nvPicPr>
          <p:cNvPr id="19" name="图片 18" descr="卡通人物&#10;&#10;低可信度描述已自动生成"/>
          <p:cNvPicPr>
            <a:picLocks noChangeAspect="1"/>
          </p:cNvPicPr>
          <p:nvPr/>
        </p:nvPicPr>
        <p:blipFill rotWithShape="1">
          <a:blip r:embed="rId7">
            <a:extLst>
              <a:ext uri="{28A0092B-C50C-407E-A947-70E740481C1C}">
                <a14:useLocalDpi xmlns:a14="http://schemas.microsoft.com/office/drawing/2010/main" val="0"/>
              </a:ext>
            </a:extLst>
          </a:blip>
          <a:srcRect l="59160" t="44815" r="17567" b="17963"/>
          <a:stretch>
            <a:fillRect/>
          </a:stretch>
        </p:blipFill>
        <p:spPr>
          <a:xfrm>
            <a:off x="8468560" y="369255"/>
            <a:ext cx="3070620" cy="6565900"/>
          </a:xfrm>
          <a:prstGeom prst="rect">
            <a:avLst/>
          </a:prstGeom>
        </p:spPr>
      </p:pic>
      <p:grpSp>
        <p:nvGrpSpPr>
          <p:cNvPr id="60" name="组合 59"/>
          <p:cNvGrpSpPr/>
          <p:nvPr/>
        </p:nvGrpSpPr>
        <p:grpSpPr>
          <a:xfrm>
            <a:off x="2083846" y="1999689"/>
            <a:ext cx="5731894" cy="1965407"/>
            <a:chOff x="2188130" y="2265283"/>
            <a:chExt cx="5731894" cy="1965407"/>
          </a:xfrm>
        </p:grpSpPr>
        <p:sp>
          <p:nvSpPr>
            <p:cNvPr id="31" name="文本框 30"/>
            <p:cNvSpPr txBox="1"/>
            <p:nvPr/>
          </p:nvSpPr>
          <p:spPr>
            <a:xfrm>
              <a:off x="2188130" y="2265283"/>
              <a:ext cx="5731894" cy="1267142"/>
            </a:xfrm>
            <a:prstGeom prst="rect">
              <a:avLst/>
            </a:prstGeom>
            <a:noFill/>
          </p:spPr>
          <p:txBody>
            <a:bodyPr wrap="square" rtlCol="0">
              <a:spAutoFit/>
            </a:bodyPr>
            <a:lstStyle/>
            <a:p>
              <a:pPr algn="dist">
                <a:lnSpc>
                  <a:spcPct val="132000"/>
                </a:lnSpc>
              </a:pPr>
              <a:r>
                <a:rPr lang="zh-CN" altLang="en-US" sz="6600" dirty="0">
                  <a:solidFill>
                    <a:schemeClr val="bg2">
                      <a:lumMod val="25000"/>
                    </a:schemeClr>
                  </a:solidFill>
                  <a:latin typeface="字魂布丁体" panose="00000500000000000000" pitchFamily="2" charset="-122"/>
                  <a:ea typeface="字魂布丁体" panose="00000500000000000000" pitchFamily="2" charset="-122"/>
                </a:rPr>
                <a:t>感谢你的观看</a:t>
              </a:r>
            </a:p>
          </p:txBody>
        </p:sp>
        <p:sp>
          <p:nvSpPr>
            <p:cNvPr id="32" name="文本框 31"/>
            <p:cNvSpPr txBox="1"/>
            <p:nvPr/>
          </p:nvSpPr>
          <p:spPr>
            <a:xfrm>
              <a:off x="2368028" y="3652205"/>
              <a:ext cx="5372099" cy="578485"/>
            </a:xfrm>
            <a:prstGeom prst="rect">
              <a:avLst/>
            </a:prstGeom>
            <a:solidFill>
              <a:srgbClr val="FFFAEB"/>
            </a:solidFill>
          </p:spPr>
          <p:txBody>
            <a:bodyPr wrap="square" rtlCol="0">
              <a:spAutoFit/>
            </a:bodyPr>
            <a:lstStyle/>
            <a:p>
              <a:pPr algn="dist">
                <a:lnSpc>
                  <a:spcPct val="132000"/>
                </a:lnSpc>
              </a:pPr>
              <a:r>
                <a:rPr lang="zh-CN" altLang="en-US" sz="2400" dirty="0">
                  <a:solidFill>
                    <a:schemeClr val="bg2">
                      <a:lumMod val="10000"/>
                    </a:schemeClr>
                  </a:solidFill>
                  <a:latin typeface="思源黑体 CN Normal" panose="020B0400000000000000" pitchFamily="34" charset="-122"/>
                  <a:ea typeface="思源黑体 CN Normal" panose="020B0400000000000000" pitchFamily="34" charset="-122"/>
                </a:rPr>
                <a:t>现代教育技术中心</a:t>
              </a:r>
            </a:p>
          </p:txBody>
        </p:sp>
        <p:grpSp>
          <p:nvGrpSpPr>
            <p:cNvPr id="34" name="组合 33"/>
            <p:cNvGrpSpPr/>
            <p:nvPr/>
          </p:nvGrpSpPr>
          <p:grpSpPr>
            <a:xfrm>
              <a:off x="2188130" y="2565891"/>
              <a:ext cx="5731894" cy="922173"/>
              <a:chOff x="4528104" y="1901692"/>
              <a:chExt cx="6270102" cy="1008763"/>
            </a:xfrm>
            <a:solidFill>
              <a:srgbClr val="FDCB4E"/>
            </a:solidFill>
          </p:grpSpPr>
          <p:sp>
            <p:nvSpPr>
              <p:cNvPr id="36" name="图文框 35"/>
              <p:cNvSpPr/>
              <p:nvPr/>
            </p:nvSpPr>
            <p:spPr>
              <a:xfrm>
                <a:off x="4528104" y="1901692"/>
                <a:ext cx="1018857" cy="1008763"/>
              </a:xfrm>
              <a:prstGeom prst="frame">
                <a:avLst>
                  <a:gd name="adj1" fmla="val 2518"/>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4079C4"/>
                  </a:solidFill>
                </a:endParaRPr>
              </a:p>
            </p:txBody>
          </p:sp>
          <p:sp>
            <p:nvSpPr>
              <p:cNvPr id="37" name="图文框 36"/>
              <p:cNvSpPr/>
              <p:nvPr/>
            </p:nvSpPr>
            <p:spPr>
              <a:xfrm>
                <a:off x="5580162" y="1901692"/>
                <a:ext cx="1018857" cy="1008763"/>
              </a:xfrm>
              <a:prstGeom prst="frame">
                <a:avLst>
                  <a:gd name="adj1" fmla="val 2518"/>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4079C4"/>
                  </a:solidFill>
                </a:endParaRPr>
              </a:p>
            </p:txBody>
          </p:sp>
          <p:sp>
            <p:nvSpPr>
              <p:cNvPr id="38" name="图文框 37"/>
              <p:cNvSpPr/>
              <p:nvPr/>
            </p:nvSpPr>
            <p:spPr>
              <a:xfrm>
                <a:off x="6624763" y="1901692"/>
                <a:ext cx="1018857" cy="1008763"/>
              </a:xfrm>
              <a:prstGeom prst="frame">
                <a:avLst>
                  <a:gd name="adj1" fmla="val 2518"/>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4079C4"/>
                  </a:solidFill>
                </a:endParaRPr>
              </a:p>
            </p:txBody>
          </p:sp>
          <p:sp>
            <p:nvSpPr>
              <p:cNvPr id="39" name="图文框 38"/>
              <p:cNvSpPr/>
              <p:nvPr/>
            </p:nvSpPr>
            <p:spPr>
              <a:xfrm>
                <a:off x="7676821" y="1901692"/>
                <a:ext cx="1018857" cy="1008763"/>
              </a:xfrm>
              <a:prstGeom prst="frame">
                <a:avLst>
                  <a:gd name="adj1" fmla="val 2518"/>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4079C4"/>
                  </a:solidFill>
                </a:endParaRPr>
              </a:p>
            </p:txBody>
          </p:sp>
          <p:sp>
            <p:nvSpPr>
              <p:cNvPr id="40" name="图文框 39"/>
              <p:cNvSpPr/>
              <p:nvPr/>
            </p:nvSpPr>
            <p:spPr>
              <a:xfrm>
                <a:off x="8727291" y="1901692"/>
                <a:ext cx="1018857" cy="1008763"/>
              </a:xfrm>
              <a:prstGeom prst="frame">
                <a:avLst>
                  <a:gd name="adj1" fmla="val 2518"/>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4079C4"/>
                  </a:solidFill>
                </a:endParaRPr>
              </a:p>
            </p:txBody>
          </p:sp>
          <p:sp>
            <p:nvSpPr>
              <p:cNvPr id="41" name="图文框 40"/>
              <p:cNvSpPr/>
              <p:nvPr/>
            </p:nvSpPr>
            <p:spPr>
              <a:xfrm>
                <a:off x="9779349" y="1901692"/>
                <a:ext cx="1018857" cy="1008763"/>
              </a:xfrm>
              <a:prstGeom prst="frame">
                <a:avLst>
                  <a:gd name="adj1" fmla="val 2518"/>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4079C4"/>
                  </a:solidFill>
                </a:endParaRPr>
              </a:p>
            </p:txBody>
          </p:sp>
        </p:grpSp>
      </p:grpSp>
      <p:pic>
        <p:nvPicPr>
          <p:cNvPr id="8" name="图片 7" descr="logo透明（带校名）"/>
          <p:cNvPicPr>
            <a:picLocks noChangeAspect="1"/>
          </p:cNvPicPr>
          <p:nvPr>
            <p:custDataLst>
              <p:tags r:id="rId2"/>
            </p:custDataLst>
          </p:nvPr>
        </p:nvPicPr>
        <p:blipFill>
          <a:blip r:embed="rId8"/>
          <a:stretch>
            <a:fillRect/>
          </a:stretch>
        </p:blipFill>
        <p:spPr>
          <a:xfrm>
            <a:off x="10542905" y="167640"/>
            <a:ext cx="1440180" cy="134175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2" name="矩形 71"/>
          <p:cNvSpPr/>
          <p:nvPr/>
        </p:nvSpPr>
        <p:spPr>
          <a:xfrm>
            <a:off x="0" y="-1"/>
            <a:ext cx="12201711" cy="6857999"/>
          </a:xfrm>
          <a:prstGeom prst="rect">
            <a:avLst/>
          </a:prstGeom>
          <a:solidFill>
            <a:schemeClr val="accent4">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 name="图片 2"/>
          <p:cNvPicPr>
            <a:picLocks noChangeAspect="1"/>
          </p:cNvPicPr>
          <p:nvPr/>
        </p:nvPicPr>
        <p:blipFill>
          <a:blip r:embed="rId4">
            <a:extLst>
              <a:ext uri="{28A0092B-C50C-407E-A947-70E740481C1C}">
                <a14:useLocalDpi xmlns:a14="http://schemas.microsoft.com/office/drawing/2010/main" val="0"/>
              </a:ext>
            </a:extLst>
          </a:blip>
          <a:srcRect l="8443" r="3984"/>
          <a:stretch>
            <a:fillRect/>
          </a:stretch>
        </p:blipFill>
        <p:spPr>
          <a:xfrm rot="5400000" flipH="1">
            <a:off x="2875872" y="-2305730"/>
            <a:ext cx="6718302" cy="11609159"/>
          </a:xfrm>
          <a:custGeom>
            <a:avLst/>
            <a:gdLst>
              <a:gd name="connsiteX0" fmla="*/ 6718302 w 6718302"/>
              <a:gd name="connsiteY0" fmla="*/ 11761555 h 11761555"/>
              <a:gd name="connsiteX1" fmla="*/ 6718302 w 6718302"/>
              <a:gd name="connsiteY1" fmla="*/ 0 h 11761555"/>
              <a:gd name="connsiteX2" fmla="*/ 0 w 6718302"/>
              <a:gd name="connsiteY2" fmla="*/ 0 h 11761555"/>
              <a:gd name="connsiteX3" fmla="*/ 0 w 6718302"/>
              <a:gd name="connsiteY3" fmla="*/ 11761555 h 11761555"/>
            </a:gdLst>
            <a:ahLst/>
            <a:cxnLst>
              <a:cxn ang="0">
                <a:pos x="connsiteX0" y="connsiteY0"/>
              </a:cxn>
              <a:cxn ang="0">
                <a:pos x="connsiteX1" y="connsiteY1"/>
              </a:cxn>
              <a:cxn ang="0">
                <a:pos x="connsiteX2" y="connsiteY2"/>
              </a:cxn>
              <a:cxn ang="0">
                <a:pos x="connsiteX3" y="connsiteY3"/>
              </a:cxn>
            </a:cxnLst>
            <a:rect l="l" t="t" r="r" b="b"/>
            <a:pathLst>
              <a:path w="6718302" h="11761555">
                <a:moveTo>
                  <a:pt x="6718302" y="11761555"/>
                </a:moveTo>
                <a:lnTo>
                  <a:pt x="6718302" y="0"/>
                </a:lnTo>
                <a:lnTo>
                  <a:pt x="0" y="0"/>
                </a:lnTo>
                <a:lnTo>
                  <a:pt x="0" y="11761555"/>
                </a:lnTo>
                <a:close/>
              </a:path>
            </a:pathLst>
          </a:custGeom>
        </p:spPr>
      </p:pic>
      <p:pic>
        <p:nvPicPr>
          <p:cNvPr id="53" name="图片 52"/>
          <p:cNvPicPr>
            <a:picLocks noChangeAspect="1"/>
          </p:cNvPicPr>
          <p:nvPr/>
        </p:nvPicPr>
        <p:blipFill rotWithShape="1">
          <a:blip r:embed="rId5" cstate="print">
            <a:extLst>
              <a:ext uri="{28A0092B-C50C-407E-A947-70E740481C1C}">
                <a14:useLocalDpi xmlns:a14="http://schemas.microsoft.com/office/drawing/2010/main" val="0"/>
              </a:ext>
            </a:extLst>
          </a:blip>
          <a:srcRect t="11009" r="52889" b="56352"/>
          <a:stretch>
            <a:fillRect/>
          </a:stretch>
        </p:blipFill>
        <p:spPr>
          <a:xfrm flipH="1">
            <a:off x="-1" y="0"/>
            <a:ext cx="3381927" cy="3035300"/>
          </a:xfrm>
          <a:prstGeom prst="rect">
            <a:avLst/>
          </a:prstGeom>
        </p:spPr>
      </p:pic>
      <p:pic>
        <p:nvPicPr>
          <p:cNvPr id="4" name="图片 3"/>
          <p:cNvPicPr>
            <a:picLocks noChangeAspect="1"/>
          </p:cNvPicPr>
          <p:nvPr/>
        </p:nvPicPr>
        <p:blipFill rotWithShape="1">
          <a:blip r:embed="rId6">
            <a:extLst>
              <a:ext uri="{28A0092B-C50C-407E-A947-70E740481C1C}">
                <a14:useLocalDpi xmlns:a14="http://schemas.microsoft.com/office/drawing/2010/main" val="0"/>
              </a:ext>
            </a:extLst>
          </a:blip>
          <a:srcRect l="15575" t="79273" r="24905" b="731"/>
          <a:stretch>
            <a:fillRect/>
          </a:stretch>
        </p:blipFill>
        <p:spPr>
          <a:xfrm>
            <a:off x="1" y="4151591"/>
            <a:ext cx="6184896" cy="2706408"/>
          </a:xfrm>
          <a:custGeom>
            <a:avLst/>
            <a:gdLst>
              <a:gd name="connsiteX0" fmla="*/ 0 w 12190366"/>
              <a:gd name="connsiteY0" fmla="*/ 0 h 5480050"/>
              <a:gd name="connsiteX1" fmla="*/ 12190366 w 12190366"/>
              <a:gd name="connsiteY1" fmla="*/ 0 h 5480050"/>
              <a:gd name="connsiteX2" fmla="*/ 12190366 w 12190366"/>
              <a:gd name="connsiteY2" fmla="*/ 5480050 h 5480050"/>
              <a:gd name="connsiteX3" fmla="*/ 0 w 12190366"/>
              <a:gd name="connsiteY3" fmla="*/ 5480050 h 5480050"/>
            </a:gdLst>
            <a:ahLst/>
            <a:cxnLst>
              <a:cxn ang="0">
                <a:pos x="connsiteX0" y="connsiteY0"/>
              </a:cxn>
              <a:cxn ang="0">
                <a:pos x="connsiteX1" y="connsiteY1"/>
              </a:cxn>
              <a:cxn ang="0">
                <a:pos x="connsiteX2" y="connsiteY2"/>
              </a:cxn>
              <a:cxn ang="0">
                <a:pos x="connsiteX3" y="connsiteY3"/>
              </a:cxn>
            </a:cxnLst>
            <a:rect l="l" t="t" r="r" b="b"/>
            <a:pathLst>
              <a:path w="12190366" h="5480050">
                <a:moveTo>
                  <a:pt x="0" y="0"/>
                </a:moveTo>
                <a:lnTo>
                  <a:pt x="12190366" y="0"/>
                </a:lnTo>
                <a:lnTo>
                  <a:pt x="12190366" y="5480050"/>
                </a:lnTo>
                <a:lnTo>
                  <a:pt x="0" y="5480050"/>
                </a:lnTo>
                <a:close/>
              </a:path>
            </a:pathLst>
          </a:custGeom>
        </p:spPr>
      </p:pic>
      <p:pic>
        <p:nvPicPr>
          <p:cNvPr id="5" name="图片 4"/>
          <p:cNvPicPr>
            <a:picLocks noChangeAspect="1"/>
          </p:cNvPicPr>
          <p:nvPr/>
        </p:nvPicPr>
        <p:blipFill rotWithShape="1">
          <a:blip r:embed="rId7">
            <a:extLst>
              <a:ext uri="{28A0092B-C50C-407E-A947-70E740481C1C}">
                <a14:useLocalDpi xmlns:a14="http://schemas.microsoft.com/office/drawing/2010/main" val="0"/>
              </a:ext>
            </a:extLst>
          </a:blip>
          <a:srcRect l="15575" t="79273" r="24905" b="731"/>
          <a:stretch>
            <a:fillRect/>
          </a:stretch>
        </p:blipFill>
        <p:spPr>
          <a:xfrm flipH="1">
            <a:off x="6184897" y="4151590"/>
            <a:ext cx="6007099" cy="2706410"/>
          </a:xfrm>
          <a:custGeom>
            <a:avLst/>
            <a:gdLst>
              <a:gd name="connsiteX0" fmla="*/ 0 w 12190366"/>
              <a:gd name="connsiteY0" fmla="*/ 0 h 5480050"/>
              <a:gd name="connsiteX1" fmla="*/ 12190366 w 12190366"/>
              <a:gd name="connsiteY1" fmla="*/ 0 h 5480050"/>
              <a:gd name="connsiteX2" fmla="*/ 12190366 w 12190366"/>
              <a:gd name="connsiteY2" fmla="*/ 5480050 h 5480050"/>
              <a:gd name="connsiteX3" fmla="*/ 0 w 12190366"/>
              <a:gd name="connsiteY3" fmla="*/ 5480050 h 5480050"/>
            </a:gdLst>
            <a:ahLst/>
            <a:cxnLst>
              <a:cxn ang="0">
                <a:pos x="connsiteX0" y="connsiteY0"/>
              </a:cxn>
              <a:cxn ang="0">
                <a:pos x="connsiteX1" y="connsiteY1"/>
              </a:cxn>
              <a:cxn ang="0">
                <a:pos x="connsiteX2" y="connsiteY2"/>
              </a:cxn>
              <a:cxn ang="0">
                <a:pos x="connsiteX3" y="connsiteY3"/>
              </a:cxn>
            </a:cxnLst>
            <a:rect l="l" t="t" r="r" b="b"/>
            <a:pathLst>
              <a:path w="12190366" h="5480050">
                <a:moveTo>
                  <a:pt x="0" y="0"/>
                </a:moveTo>
                <a:lnTo>
                  <a:pt x="12190366" y="0"/>
                </a:lnTo>
                <a:lnTo>
                  <a:pt x="12190366" y="5480050"/>
                </a:lnTo>
                <a:lnTo>
                  <a:pt x="0" y="5480050"/>
                </a:lnTo>
                <a:close/>
              </a:path>
            </a:pathLst>
          </a:custGeom>
        </p:spPr>
      </p:pic>
      <p:sp>
        <p:nvSpPr>
          <p:cNvPr id="6" name="文本框 5"/>
          <p:cNvSpPr txBox="1"/>
          <p:nvPr/>
        </p:nvSpPr>
        <p:spPr>
          <a:xfrm>
            <a:off x="2683739" y="969543"/>
            <a:ext cx="1977068" cy="1377172"/>
          </a:xfrm>
          <a:prstGeom prst="rect">
            <a:avLst/>
          </a:prstGeom>
          <a:noFill/>
        </p:spPr>
        <p:txBody>
          <a:bodyPr wrap="square" rtlCol="0">
            <a:spAutoFit/>
          </a:bodyPr>
          <a:lstStyle/>
          <a:p>
            <a:pPr algn="dist">
              <a:lnSpc>
                <a:spcPct val="142000"/>
              </a:lnSpc>
            </a:pPr>
            <a:r>
              <a:rPr lang="zh-CN" altLang="en-US" sz="6600" spc="-300" dirty="0">
                <a:solidFill>
                  <a:schemeClr val="accent3">
                    <a:lumMod val="25000"/>
                  </a:schemeClr>
                </a:solidFill>
                <a:latin typeface="字魂布丁体" panose="00000500000000000000" pitchFamily="2" charset="-122"/>
                <a:ea typeface="字魂布丁体" panose="00000500000000000000" pitchFamily="2" charset="-122"/>
                <a:sym typeface="思源黑体 CN Light" panose="020B0300000000000000" pitchFamily="34" charset="-122"/>
              </a:rPr>
              <a:t>目录</a:t>
            </a:r>
            <a:endParaRPr lang="en-US" altLang="zh-CN" sz="6600" spc="-300" dirty="0">
              <a:solidFill>
                <a:schemeClr val="accent3">
                  <a:lumMod val="25000"/>
                </a:schemeClr>
              </a:solidFill>
              <a:latin typeface="字魂布丁体" panose="00000500000000000000" pitchFamily="2" charset="-122"/>
              <a:ea typeface="字魂布丁体" panose="00000500000000000000" pitchFamily="2" charset="-122"/>
              <a:sym typeface="思源黑体 CN Light" panose="020B0300000000000000" pitchFamily="34" charset="-122"/>
            </a:endParaRPr>
          </a:p>
        </p:txBody>
      </p:sp>
      <p:grpSp>
        <p:nvGrpSpPr>
          <p:cNvPr id="18" name="组合 17"/>
          <p:cNvGrpSpPr/>
          <p:nvPr/>
        </p:nvGrpSpPr>
        <p:grpSpPr>
          <a:xfrm>
            <a:off x="2396746" y="2709856"/>
            <a:ext cx="8083246" cy="2040044"/>
            <a:chOff x="2396746" y="2709856"/>
            <a:chExt cx="8083246" cy="2040044"/>
          </a:xfrm>
        </p:grpSpPr>
        <p:sp>
          <p:nvSpPr>
            <p:cNvPr id="12" name="矩形: 圆角 11"/>
            <p:cNvSpPr/>
            <p:nvPr/>
          </p:nvSpPr>
          <p:spPr>
            <a:xfrm>
              <a:off x="2396746" y="2826155"/>
              <a:ext cx="3759197" cy="715325"/>
            </a:xfrm>
            <a:prstGeom prst="roundRect">
              <a:avLst>
                <a:gd name="adj" fmla="val 50000"/>
              </a:avLst>
            </a:prstGeom>
            <a:gradFill flip="none" rotWithShape="1">
              <a:gsLst>
                <a:gs pos="0">
                  <a:srgbClr val="F09E45"/>
                </a:gs>
                <a:gs pos="70000">
                  <a:srgbClr val="ED7D31"/>
                </a:gs>
              </a:gsLst>
              <a:lin ang="5400000" scaled="1"/>
              <a:tileRect/>
            </a:gradFill>
            <a:ln>
              <a:noFill/>
            </a:ln>
            <a:effectLst>
              <a:outerShdw blurRad="177800" dist="76200" dir="5400000" algn="t" rotWithShape="0">
                <a:srgbClr val="F57406">
                  <a:alpha val="26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solidFill>
                  <a:schemeClr val="bg1"/>
                </a:solidFill>
                <a:latin typeface="思源黑体 CN Normal" panose="020B0400000000000000" pitchFamily="34" charset="-122"/>
                <a:ea typeface="思源黑体 CN Normal" panose="020B0400000000000000" pitchFamily="34" charset="-122"/>
              </a:endParaRPr>
            </a:p>
          </p:txBody>
        </p:sp>
        <p:sp>
          <p:nvSpPr>
            <p:cNvPr id="13" name="矩形: 圆角 12"/>
            <p:cNvSpPr/>
            <p:nvPr/>
          </p:nvSpPr>
          <p:spPr>
            <a:xfrm>
              <a:off x="2396746" y="4034575"/>
              <a:ext cx="3759197" cy="715325"/>
            </a:xfrm>
            <a:prstGeom prst="roundRect">
              <a:avLst>
                <a:gd name="adj" fmla="val 50000"/>
              </a:avLst>
            </a:prstGeom>
            <a:gradFill flip="none" rotWithShape="1">
              <a:gsLst>
                <a:gs pos="0">
                  <a:srgbClr val="F09E45"/>
                </a:gs>
                <a:gs pos="70000">
                  <a:srgbClr val="ED7D31"/>
                </a:gs>
              </a:gsLst>
              <a:lin ang="5400000" scaled="1"/>
              <a:tileRect/>
            </a:gradFill>
            <a:ln>
              <a:noFill/>
            </a:ln>
            <a:effectLst>
              <a:outerShdw blurRad="177800" dist="76200" dir="5400000" algn="t" rotWithShape="0">
                <a:srgbClr val="F57406">
                  <a:alpha val="26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solidFill>
                  <a:schemeClr val="bg1"/>
                </a:solidFill>
                <a:latin typeface="思源黑体 CN Normal" panose="020B0400000000000000" pitchFamily="34" charset="-122"/>
                <a:ea typeface="思源黑体 CN Normal" panose="020B0400000000000000" pitchFamily="34" charset="-122"/>
              </a:endParaRPr>
            </a:p>
          </p:txBody>
        </p:sp>
        <p:sp>
          <p:nvSpPr>
            <p:cNvPr id="14" name="矩形: 圆角 13"/>
            <p:cNvSpPr/>
            <p:nvPr/>
          </p:nvSpPr>
          <p:spPr>
            <a:xfrm>
              <a:off x="6462616" y="2826155"/>
              <a:ext cx="3759197" cy="715325"/>
            </a:xfrm>
            <a:prstGeom prst="roundRect">
              <a:avLst>
                <a:gd name="adj" fmla="val 50000"/>
              </a:avLst>
            </a:prstGeom>
            <a:gradFill flip="none" rotWithShape="1">
              <a:gsLst>
                <a:gs pos="0">
                  <a:srgbClr val="F09E45"/>
                </a:gs>
                <a:gs pos="70000">
                  <a:srgbClr val="ED7D31"/>
                </a:gs>
              </a:gsLst>
              <a:lin ang="5400000" scaled="1"/>
              <a:tileRect/>
            </a:gradFill>
            <a:ln>
              <a:noFill/>
            </a:ln>
            <a:effectLst>
              <a:outerShdw blurRad="177800" dist="76200" dir="5400000" algn="t" rotWithShape="0">
                <a:srgbClr val="F57406">
                  <a:alpha val="26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solidFill>
                  <a:schemeClr val="bg1"/>
                </a:solidFill>
                <a:latin typeface="思源黑体 CN Normal" panose="020B0400000000000000" pitchFamily="34" charset="-122"/>
                <a:ea typeface="思源黑体 CN Normal" panose="020B0400000000000000" pitchFamily="34" charset="-122"/>
              </a:endParaRPr>
            </a:p>
          </p:txBody>
        </p:sp>
        <p:sp>
          <p:nvSpPr>
            <p:cNvPr id="15" name="矩形: 圆角 14"/>
            <p:cNvSpPr/>
            <p:nvPr/>
          </p:nvSpPr>
          <p:spPr>
            <a:xfrm>
              <a:off x="6462616" y="4034575"/>
              <a:ext cx="3759197" cy="715325"/>
            </a:xfrm>
            <a:prstGeom prst="roundRect">
              <a:avLst>
                <a:gd name="adj" fmla="val 50000"/>
              </a:avLst>
            </a:prstGeom>
            <a:gradFill flip="none" rotWithShape="1">
              <a:gsLst>
                <a:gs pos="0">
                  <a:srgbClr val="F09E45"/>
                </a:gs>
                <a:gs pos="70000">
                  <a:srgbClr val="ED7D31"/>
                </a:gs>
              </a:gsLst>
              <a:lin ang="5400000" scaled="1"/>
              <a:tileRect/>
            </a:gradFill>
            <a:ln>
              <a:noFill/>
            </a:ln>
            <a:effectLst>
              <a:outerShdw blurRad="177800" dist="76200" dir="5400000" algn="t" rotWithShape="0">
                <a:srgbClr val="F57406">
                  <a:alpha val="26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solidFill>
                  <a:schemeClr val="bg1"/>
                </a:solidFill>
                <a:latin typeface="思源黑体 CN Normal" panose="020B0400000000000000" pitchFamily="34" charset="-122"/>
                <a:ea typeface="思源黑体 CN Normal" panose="020B0400000000000000" pitchFamily="34" charset="-122"/>
              </a:endParaRPr>
            </a:p>
          </p:txBody>
        </p:sp>
        <p:sp>
          <p:nvSpPr>
            <p:cNvPr id="7" name="文本框 6"/>
            <p:cNvSpPr txBox="1"/>
            <p:nvPr/>
          </p:nvSpPr>
          <p:spPr>
            <a:xfrm>
              <a:off x="2654784" y="2739697"/>
              <a:ext cx="3412261" cy="789940"/>
            </a:xfrm>
            <a:prstGeom prst="rect">
              <a:avLst/>
            </a:prstGeom>
            <a:noFill/>
          </p:spPr>
          <p:txBody>
            <a:bodyPr wrap="square" rtlCol="0">
              <a:spAutoFit/>
            </a:bodyPr>
            <a:lstStyle/>
            <a:p>
              <a:pPr>
                <a:lnSpc>
                  <a:spcPct val="142000"/>
                </a:lnSpc>
              </a:pPr>
              <a:r>
                <a:rPr lang="en-US" altLang="zh-CN" sz="3200" spc="300" dirty="0">
                  <a:solidFill>
                    <a:schemeClr val="bg1"/>
                  </a:solidFill>
                  <a:latin typeface="字魂布丁体" panose="00000500000000000000" pitchFamily="2" charset="-122"/>
                  <a:ea typeface="字魂布丁体" panose="00000500000000000000" pitchFamily="2" charset="-122"/>
                  <a:sym typeface="思源黑体 CN Light" panose="020B0300000000000000" pitchFamily="34" charset="-122"/>
                </a:rPr>
                <a:t>1.</a:t>
              </a:r>
              <a:r>
                <a:rPr lang="zh-CN" altLang="en-US" sz="2800" spc="300" dirty="0">
                  <a:solidFill>
                    <a:schemeClr val="bg1"/>
                  </a:solidFill>
                  <a:latin typeface="字魂布丁体" panose="00000500000000000000" pitchFamily="2" charset="-122"/>
                  <a:ea typeface="字魂布丁体" panose="00000500000000000000" pitchFamily="2" charset="-122"/>
                  <a:sym typeface="思源黑体 CN Light" panose="020B0300000000000000" pitchFamily="34" charset="-122"/>
                </a:rPr>
                <a:t>实验室注意事项</a:t>
              </a:r>
            </a:p>
          </p:txBody>
        </p:sp>
        <p:sp>
          <p:nvSpPr>
            <p:cNvPr id="8" name="文本框 7"/>
            <p:cNvSpPr txBox="1"/>
            <p:nvPr/>
          </p:nvSpPr>
          <p:spPr>
            <a:xfrm>
              <a:off x="6586385" y="2709856"/>
              <a:ext cx="3893607" cy="789940"/>
            </a:xfrm>
            <a:prstGeom prst="rect">
              <a:avLst/>
            </a:prstGeom>
            <a:noFill/>
          </p:spPr>
          <p:txBody>
            <a:bodyPr wrap="square" rtlCol="0">
              <a:spAutoFit/>
            </a:bodyPr>
            <a:lstStyle/>
            <a:p>
              <a:pPr>
                <a:lnSpc>
                  <a:spcPct val="142000"/>
                </a:lnSpc>
              </a:pPr>
              <a:r>
                <a:rPr lang="en-US" altLang="zh-CN" sz="3200" spc="300" dirty="0">
                  <a:solidFill>
                    <a:schemeClr val="bg1"/>
                  </a:solidFill>
                  <a:latin typeface="字魂布丁体" panose="00000500000000000000" pitchFamily="2" charset="-122"/>
                  <a:ea typeface="字魂布丁体" panose="00000500000000000000" pitchFamily="2" charset="-122"/>
                  <a:sym typeface="思源黑体 CN Light" panose="020B0300000000000000" pitchFamily="34" charset="-122"/>
                </a:rPr>
                <a:t>2.</a:t>
              </a:r>
              <a:r>
                <a:rPr lang="zh-CN" altLang="en-US" sz="3200" spc="300" dirty="0">
                  <a:solidFill>
                    <a:schemeClr val="bg1"/>
                  </a:solidFill>
                  <a:latin typeface="字魂布丁体" panose="00000500000000000000" pitchFamily="2" charset="-122"/>
                  <a:ea typeface="字魂布丁体" panose="00000500000000000000" pitchFamily="2" charset="-122"/>
                  <a:sym typeface="思源黑体 CN Light" panose="020B0300000000000000" pitchFamily="34" charset="-122"/>
                </a:rPr>
                <a:t>用电隐患</a:t>
              </a:r>
            </a:p>
          </p:txBody>
        </p:sp>
        <p:sp>
          <p:nvSpPr>
            <p:cNvPr id="9" name="文本框 8"/>
            <p:cNvSpPr txBox="1"/>
            <p:nvPr/>
          </p:nvSpPr>
          <p:spPr>
            <a:xfrm>
              <a:off x="2600507" y="3931701"/>
              <a:ext cx="3466538" cy="789940"/>
            </a:xfrm>
            <a:prstGeom prst="rect">
              <a:avLst/>
            </a:prstGeom>
            <a:noFill/>
          </p:spPr>
          <p:txBody>
            <a:bodyPr wrap="square" rtlCol="0">
              <a:spAutoFit/>
            </a:bodyPr>
            <a:lstStyle/>
            <a:p>
              <a:pPr>
                <a:lnSpc>
                  <a:spcPct val="142000"/>
                </a:lnSpc>
              </a:pPr>
              <a:r>
                <a:rPr lang="en-US" altLang="zh-CN" sz="3200" spc="300" dirty="0">
                  <a:solidFill>
                    <a:schemeClr val="bg1"/>
                  </a:solidFill>
                  <a:latin typeface="字魂布丁体" panose="00000500000000000000" pitchFamily="2" charset="-122"/>
                  <a:ea typeface="字魂布丁体" panose="00000500000000000000" pitchFamily="2" charset="-122"/>
                  <a:sym typeface="思源黑体 CN Light" panose="020B0300000000000000" pitchFamily="34" charset="-122"/>
                </a:rPr>
                <a:t>3.</a:t>
              </a:r>
              <a:r>
                <a:rPr lang="zh-CN" altLang="en-US" sz="3200" spc="300" dirty="0">
                  <a:solidFill>
                    <a:schemeClr val="bg1"/>
                  </a:solidFill>
                  <a:latin typeface="字魂布丁体" panose="00000500000000000000" pitchFamily="2" charset="-122"/>
                  <a:ea typeface="字魂布丁体" panose="00000500000000000000" pitchFamily="2" charset="-122"/>
                  <a:sym typeface="思源黑体 CN Light" panose="020B0300000000000000" pitchFamily="34" charset="-122"/>
                </a:rPr>
                <a:t>火灾隐患</a:t>
              </a:r>
            </a:p>
          </p:txBody>
        </p:sp>
        <p:sp>
          <p:nvSpPr>
            <p:cNvPr id="10" name="文本框 9"/>
            <p:cNvSpPr txBox="1"/>
            <p:nvPr/>
          </p:nvSpPr>
          <p:spPr>
            <a:xfrm>
              <a:off x="6607810" y="3931701"/>
              <a:ext cx="3494302" cy="789940"/>
            </a:xfrm>
            <a:prstGeom prst="rect">
              <a:avLst/>
            </a:prstGeom>
            <a:noFill/>
          </p:spPr>
          <p:txBody>
            <a:bodyPr wrap="square" rtlCol="0">
              <a:spAutoFit/>
            </a:bodyPr>
            <a:lstStyle/>
            <a:p>
              <a:pPr>
                <a:lnSpc>
                  <a:spcPct val="142000"/>
                </a:lnSpc>
              </a:pPr>
              <a:r>
                <a:rPr lang="en-US" altLang="zh-CN" sz="3200" spc="300" dirty="0">
                  <a:solidFill>
                    <a:schemeClr val="bg1"/>
                  </a:solidFill>
                  <a:latin typeface="字魂布丁体" panose="00000500000000000000" pitchFamily="2" charset="-122"/>
                  <a:ea typeface="字魂布丁体" panose="00000500000000000000" pitchFamily="2" charset="-122"/>
                  <a:sym typeface="思源黑体 CN Light" panose="020B0300000000000000" pitchFamily="34" charset="-122"/>
                </a:rPr>
                <a:t>4.</a:t>
              </a:r>
              <a:r>
                <a:rPr lang="zh-CN" altLang="en-US" sz="3200" spc="300" dirty="0">
                  <a:solidFill>
                    <a:schemeClr val="bg1"/>
                  </a:solidFill>
                  <a:latin typeface="字魂布丁体" panose="00000500000000000000" pitchFamily="2" charset="-122"/>
                  <a:ea typeface="字魂布丁体" panose="00000500000000000000" pitchFamily="2" charset="-122"/>
                  <a:sym typeface="思源黑体 CN Light" panose="020B0300000000000000" pitchFamily="34" charset="-122"/>
                </a:rPr>
                <a:t>紧急疏散</a:t>
              </a:r>
            </a:p>
          </p:txBody>
        </p:sp>
      </p:grpSp>
      <p:pic>
        <p:nvPicPr>
          <p:cNvPr id="16" name="图片 15" descr="图片包含 蛋糕, 游戏机, 亮, 食物&#10;&#10;描述已自动生成"/>
          <p:cNvPicPr>
            <a:picLocks noChangeAspect="1"/>
          </p:cNvPicPr>
          <p:nvPr/>
        </p:nvPicPr>
        <p:blipFill rotWithShape="1">
          <a:blip r:embed="rId8">
            <a:extLst>
              <a:ext uri="{28A0092B-C50C-407E-A947-70E740481C1C}">
                <a14:useLocalDpi xmlns:a14="http://schemas.microsoft.com/office/drawing/2010/main" val="0"/>
              </a:ext>
            </a:extLst>
          </a:blip>
          <a:srcRect l="77942" t="51213" r="3271" b="37676"/>
          <a:stretch>
            <a:fillRect/>
          </a:stretch>
        </p:blipFill>
        <p:spPr>
          <a:xfrm>
            <a:off x="8303663" y="1008087"/>
            <a:ext cx="1822620" cy="1441114"/>
          </a:xfrm>
          <a:prstGeom prst="rect">
            <a:avLst/>
          </a:prstGeom>
        </p:spPr>
      </p:pic>
      <p:sp>
        <p:nvSpPr>
          <p:cNvPr id="17" name="任意多边形: 形状 16"/>
          <p:cNvSpPr/>
          <p:nvPr/>
        </p:nvSpPr>
        <p:spPr>
          <a:xfrm>
            <a:off x="4806540" y="1883841"/>
            <a:ext cx="3412262" cy="275677"/>
          </a:xfrm>
          <a:custGeom>
            <a:avLst/>
            <a:gdLst>
              <a:gd name="connsiteX0" fmla="*/ 0 w 3412262"/>
              <a:gd name="connsiteY0" fmla="*/ 71239 h 275677"/>
              <a:gd name="connsiteX1" fmla="*/ 489090 w 3412262"/>
              <a:gd name="connsiteY1" fmla="*/ 275609 h 275677"/>
              <a:gd name="connsiteX2" fmla="*/ 1410401 w 3412262"/>
              <a:gd name="connsiteY2" fmla="*/ 95282 h 275677"/>
              <a:gd name="connsiteX3" fmla="*/ 2081479 w 3412262"/>
              <a:gd name="connsiteY3" fmla="*/ 227522 h 275677"/>
              <a:gd name="connsiteX4" fmla="*/ 2695686 w 3412262"/>
              <a:gd name="connsiteY4" fmla="*/ 11130 h 275677"/>
              <a:gd name="connsiteX5" fmla="*/ 3412262 w 3412262"/>
              <a:gd name="connsiteY5" fmla="*/ 107304 h 275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12262" h="275677" extrusionOk="0">
                <a:moveTo>
                  <a:pt x="0" y="71239"/>
                </a:moveTo>
                <a:cubicBezTo>
                  <a:pt x="195788" y="113138"/>
                  <a:pt x="225411" y="282340"/>
                  <a:pt x="489090" y="275609"/>
                </a:cubicBezTo>
                <a:cubicBezTo>
                  <a:pt x="770014" y="289270"/>
                  <a:pt x="1082044" y="105299"/>
                  <a:pt x="1410401" y="95282"/>
                </a:cubicBezTo>
                <a:cubicBezTo>
                  <a:pt x="1660377" y="102327"/>
                  <a:pt x="1863968" y="259771"/>
                  <a:pt x="2081479" y="227522"/>
                </a:cubicBezTo>
                <a:cubicBezTo>
                  <a:pt x="2278610" y="204150"/>
                  <a:pt x="2528792" y="63135"/>
                  <a:pt x="2695686" y="11130"/>
                </a:cubicBezTo>
                <a:cubicBezTo>
                  <a:pt x="2900359" y="-28931"/>
                  <a:pt x="3269954" y="15515"/>
                  <a:pt x="3412262" y="107304"/>
                </a:cubicBezTo>
              </a:path>
            </a:pathLst>
          </a:custGeom>
          <a:noFill/>
          <a:ln w="19050">
            <a:solidFill>
              <a:srgbClr val="71C26F"/>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19" name="图片 18" descr="logo透明（带校名）"/>
          <p:cNvPicPr>
            <a:picLocks noChangeAspect="1"/>
          </p:cNvPicPr>
          <p:nvPr>
            <p:custDataLst>
              <p:tags r:id="rId2"/>
            </p:custDataLst>
          </p:nvPr>
        </p:nvPicPr>
        <p:blipFill>
          <a:blip r:embed="rId9"/>
          <a:stretch>
            <a:fillRect/>
          </a:stretch>
        </p:blipFill>
        <p:spPr>
          <a:xfrm>
            <a:off x="10542905" y="167640"/>
            <a:ext cx="1440180" cy="134175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 name="矩形 71"/>
          <p:cNvSpPr/>
          <p:nvPr/>
        </p:nvSpPr>
        <p:spPr>
          <a:xfrm>
            <a:off x="817" y="-1"/>
            <a:ext cx="12190366" cy="6857999"/>
          </a:xfrm>
          <a:prstGeom prst="rect">
            <a:avLst/>
          </a:prstGeom>
          <a:solidFill>
            <a:schemeClr val="accent4">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8" name="图片 67"/>
          <p:cNvPicPr>
            <a:picLocks noChangeAspect="1"/>
          </p:cNvPicPr>
          <p:nvPr/>
        </p:nvPicPr>
        <p:blipFill>
          <a:blip r:embed="rId4">
            <a:extLst>
              <a:ext uri="{28A0092B-C50C-407E-A947-70E740481C1C}">
                <a14:useLocalDpi xmlns:a14="http://schemas.microsoft.com/office/drawing/2010/main" val="0"/>
              </a:ext>
            </a:extLst>
          </a:blip>
          <a:srcRect r="3984"/>
          <a:stretch>
            <a:fillRect/>
          </a:stretch>
        </p:blipFill>
        <p:spPr>
          <a:xfrm rot="5400000" flipV="1">
            <a:off x="2917374" y="-1619325"/>
            <a:ext cx="6584798" cy="9791703"/>
          </a:xfrm>
          <a:custGeom>
            <a:avLst/>
            <a:gdLst>
              <a:gd name="connsiteX0" fmla="*/ 6584798 w 6584798"/>
              <a:gd name="connsiteY0" fmla="*/ 9932269 h 9932269"/>
              <a:gd name="connsiteX1" fmla="*/ 6584798 w 6584798"/>
              <a:gd name="connsiteY1" fmla="*/ 0 h 9932269"/>
              <a:gd name="connsiteX2" fmla="*/ 0 w 6584798"/>
              <a:gd name="connsiteY2" fmla="*/ 0 h 9932269"/>
              <a:gd name="connsiteX3" fmla="*/ 0 w 6584798"/>
              <a:gd name="connsiteY3" fmla="*/ 9932269 h 9932269"/>
            </a:gdLst>
            <a:ahLst/>
            <a:cxnLst>
              <a:cxn ang="0">
                <a:pos x="connsiteX0" y="connsiteY0"/>
              </a:cxn>
              <a:cxn ang="0">
                <a:pos x="connsiteX1" y="connsiteY1"/>
              </a:cxn>
              <a:cxn ang="0">
                <a:pos x="connsiteX2" y="connsiteY2"/>
              </a:cxn>
              <a:cxn ang="0">
                <a:pos x="connsiteX3" y="connsiteY3"/>
              </a:cxn>
            </a:cxnLst>
            <a:rect l="l" t="t" r="r" b="b"/>
            <a:pathLst>
              <a:path w="6584798" h="9932269">
                <a:moveTo>
                  <a:pt x="6584798" y="9932269"/>
                </a:moveTo>
                <a:lnTo>
                  <a:pt x="6584798" y="0"/>
                </a:lnTo>
                <a:lnTo>
                  <a:pt x="0" y="0"/>
                </a:lnTo>
                <a:lnTo>
                  <a:pt x="0" y="9932269"/>
                </a:lnTo>
                <a:close/>
              </a:path>
            </a:pathLst>
          </a:custGeom>
        </p:spPr>
      </p:pic>
      <p:pic>
        <p:nvPicPr>
          <p:cNvPr id="53" name="图片 52"/>
          <p:cNvPicPr>
            <a:picLocks noChangeAspect="1"/>
          </p:cNvPicPr>
          <p:nvPr/>
        </p:nvPicPr>
        <p:blipFill rotWithShape="1">
          <a:blip r:embed="rId5">
            <a:extLst>
              <a:ext uri="{28A0092B-C50C-407E-A947-70E740481C1C}">
                <a14:useLocalDpi xmlns:a14="http://schemas.microsoft.com/office/drawing/2010/main" val="0"/>
              </a:ext>
            </a:extLst>
          </a:blip>
          <a:srcRect t="7962" r="53063" b="56352"/>
          <a:stretch>
            <a:fillRect/>
          </a:stretch>
        </p:blipFill>
        <p:spPr>
          <a:xfrm flipH="1">
            <a:off x="-1" y="-15873"/>
            <a:ext cx="3910127" cy="3851273"/>
          </a:xfrm>
          <a:prstGeom prst="rect">
            <a:avLst/>
          </a:prstGeom>
        </p:spPr>
      </p:pic>
      <p:pic>
        <p:nvPicPr>
          <p:cNvPr id="70" name="图片 69"/>
          <p:cNvPicPr>
            <a:picLocks noChangeAspect="1"/>
          </p:cNvPicPr>
          <p:nvPr/>
        </p:nvPicPr>
        <p:blipFill rotWithShape="1">
          <a:blip r:embed="rId6">
            <a:extLst>
              <a:ext uri="{28A0092B-C50C-407E-A947-70E740481C1C}">
                <a14:useLocalDpi xmlns:a14="http://schemas.microsoft.com/office/drawing/2010/main" val="0"/>
              </a:ext>
            </a:extLst>
          </a:blip>
          <a:srcRect t="62677" b="283"/>
          <a:stretch>
            <a:fillRect/>
          </a:stretch>
        </p:blipFill>
        <p:spPr>
          <a:xfrm>
            <a:off x="11345" y="289071"/>
            <a:ext cx="12169311" cy="6584799"/>
          </a:xfrm>
          <a:custGeom>
            <a:avLst/>
            <a:gdLst>
              <a:gd name="connsiteX0" fmla="*/ 0 w 12190366"/>
              <a:gd name="connsiteY0" fmla="*/ 0 h 5480050"/>
              <a:gd name="connsiteX1" fmla="*/ 12190366 w 12190366"/>
              <a:gd name="connsiteY1" fmla="*/ 0 h 5480050"/>
              <a:gd name="connsiteX2" fmla="*/ 12190366 w 12190366"/>
              <a:gd name="connsiteY2" fmla="*/ 5480050 h 5480050"/>
              <a:gd name="connsiteX3" fmla="*/ 0 w 12190366"/>
              <a:gd name="connsiteY3" fmla="*/ 5480050 h 5480050"/>
            </a:gdLst>
            <a:ahLst/>
            <a:cxnLst>
              <a:cxn ang="0">
                <a:pos x="connsiteX0" y="connsiteY0"/>
              </a:cxn>
              <a:cxn ang="0">
                <a:pos x="connsiteX1" y="connsiteY1"/>
              </a:cxn>
              <a:cxn ang="0">
                <a:pos x="connsiteX2" y="connsiteY2"/>
              </a:cxn>
              <a:cxn ang="0">
                <a:pos x="connsiteX3" y="connsiteY3"/>
              </a:cxn>
            </a:cxnLst>
            <a:rect l="l" t="t" r="r" b="b"/>
            <a:pathLst>
              <a:path w="12190366" h="5480050">
                <a:moveTo>
                  <a:pt x="0" y="0"/>
                </a:moveTo>
                <a:lnTo>
                  <a:pt x="12190366" y="0"/>
                </a:lnTo>
                <a:lnTo>
                  <a:pt x="12190366" y="5480050"/>
                </a:lnTo>
                <a:lnTo>
                  <a:pt x="0" y="5480050"/>
                </a:lnTo>
                <a:close/>
              </a:path>
            </a:pathLst>
          </a:custGeom>
        </p:spPr>
      </p:pic>
      <p:sp>
        <p:nvSpPr>
          <p:cNvPr id="8" name="矩形: 圆角 7"/>
          <p:cNvSpPr/>
          <p:nvPr/>
        </p:nvSpPr>
        <p:spPr>
          <a:xfrm>
            <a:off x="3622675" y="2605757"/>
            <a:ext cx="4946650" cy="1154239"/>
          </a:xfrm>
          <a:prstGeom prst="roundRect">
            <a:avLst>
              <a:gd name="adj" fmla="val 50000"/>
            </a:avLst>
          </a:prstGeom>
          <a:gradFill flip="none" rotWithShape="1">
            <a:gsLst>
              <a:gs pos="0">
                <a:srgbClr val="F09E45"/>
              </a:gs>
              <a:gs pos="70000">
                <a:srgbClr val="ED7D31"/>
              </a:gs>
            </a:gsLst>
            <a:lin ang="5400000" scaled="1"/>
            <a:tileRect/>
          </a:gradFill>
          <a:ln>
            <a:noFill/>
          </a:ln>
          <a:effectLst>
            <a:outerShdw blurRad="177800" dist="76200" dir="5400000" algn="t" rotWithShape="0">
              <a:srgbClr val="F57406">
                <a:alpha val="26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solidFill>
                <a:schemeClr val="bg1"/>
              </a:solidFill>
              <a:latin typeface="思源黑体 CN Normal" panose="020B0400000000000000" pitchFamily="34" charset="-122"/>
              <a:ea typeface="思源黑体 CN Normal" panose="020B0400000000000000" pitchFamily="34" charset="-122"/>
            </a:endParaRPr>
          </a:p>
        </p:txBody>
      </p:sp>
      <p:sp>
        <p:nvSpPr>
          <p:cNvPr id="2" name="文本框 1"/>
          <p:cNvSpPr txBox="1"/>
          <p:nvPr/>
        </p:nvSpPr>
        <p:spPr>
          <a:xfrm>
            <a:off x="4079396" y="2592933"/>
            <a:ext cx="4033208" cy="965200"/>
          </a:xfrm>
          <a:prstGeom prst="rect">
            <a:avLst/>
          </a:prstGeom>
          <a:noFill/>
        </p:spPr>
        <p:txBody>
          <a:bodyPr wrap="square" rtlCol="0">
            <a:spAutoFit/>
          </a:bodyPr>
          <a:lstStyle/>
          <a:p>
            <a:pPr algn="ctr">
              <a:lnSpc>
                <a:spcPct val="142000"/>
              </a:lnSpc>
            </a:pPr>
            <a:r>
              <a:rPr lang="zh-CN" altLang="en-US" sz="4000" spc="300" dirty="0">
                <a:solidFill>
                  <a:schemeClr val="bg1"/>
                </a:solidFill>
                <a:latin typeface="字魂布丁体" panose="00000500000000000000" pitchFamily="2" charset="-122"/>
                <a:ea typeface="字魂布丁体" panose="00000500000000000000" pitchFamily="2" charset="-122"/>
                <a:sym typeface="思源黑体 CN Light" panose="020B0300000000000000" pitchFamily="34" charset="-122"/>
              </a:rPr>
              <a:t>实验室注意事项</a:t>
            </a:r>
          </a:p>
        </p:txBody>
      </p:sp>
      <p:sp>
        <p:nvSpPr>
          <p:cNvPr id="3" name="文本框 2"/>
          <p:cNvSpPr txBox="1"/>
          <p:nvPr/>
        </p:nvSpPr>
        <p:spPr>
          <a:xfrm>
            <a:off x="4876445" y="1348417"/>
            <a:ext cx="2439111" cy="1229567"/>
          </a:xfrm>
          <a:prstGeom prst="rect">
            <a:avLst/>
          </a:prstGeom>
          <a:noFill/>
        </p:spPr>
        <p:txBody>
          <a:bodyPr wrap="square" rtlCol="0">
            <a:spAutoFit/>
          </a:bodyPr>
          <a:lstStyle/>
          <a:p>
            <a:pPr algn="ctr">
              <a:lnSpc>
                <a:spcPct val="142000"/>
              </a:lnSpc>
            </a:pPr>
            <a:r>
              <a:rPr lang="en-US" altLang="zh-CN" sz="6000" dirty="0">
                <a:solidFill>
                  <a:schemeClr val="bg2">
                    <a:lumMod val="25000"/>
                  </a:schemeClr>
                </a:solidFill>
                <a:latin typeface="字魂布丁体" panose="00000500000000000000" pitchFamily="2" charset="-122"/>
                <a:ea typeface="字魂布丁体" panose="00000500000000000000" pitchFamily="2" charset="-122"/>
                <a:sym typeface="思源黑体 CN Light" panose="020B0300000000000000" pitchFamily="34" charset="-122"/>
              </a:rPr>
              <a:t>-01-</a:t>
            </a:r>
            <a:endParaRPr lang="zh-CN" altLang="en-US" sz="6000" dirty="0">
              <a:solidFill>
                <a:schemeClr val="bg2">
                  <a:lumMod val="25000"/>
                </a:schemeClr>
              </a:solidFill>
              <a:latin typeface="字魂布丁体" panose="00000500000000000000" pitchFamily="2" charset="-122"/>
              <a:ea typeface="字魂布丁体" panose="00000500000000000000" pitchFamily="2" charset="-122"/>
              <a:sym typeface="思源黑体 CN Light" panose="020B0300000000000000" pitchFamily="34" charset="-122"/>
            </a:endParaRPr>
          </a:p>
        </p:txBody>
      </p:sp>
      <p:pic>
        <p:nvPicPr>
          <p:cNvPr id="7" name="图片 6" descr="图片包含 蛋糕, 游戏机, 亮, 食物&#10;&#10;描述已自动生成"/>
          <p:cNvPicPr>
            <a:picLocks noChangeAspect="1"/>
          </p:cNvPicPr>
          <p:nvPr/>
        </p:nvPicPr>
        <p:blipFill rotWithShape="1">
          <a:blip r:embed="rId7">
            <a:extLst>
              <a:ext uri="{28A0092B-C50C-407E-A947-70E740481C1C}">
                <a14:useLocalDpi xmlns:a14="http://schemas.microsoft.com/office/drawing/2010/main" val="0"/>
              </a:ext>
            </a:extLst>
          </a:blip>
          <a:srcRect l="77942" t="51213" r="3271" b="37676"/>
          <a:stretch>
            <a:fillRect/>
          </a:stretch>
        </p:blipFill>
        <p:spPr>
          <a:xfrm rot="3051850">
            <a:off x="41242" y="2775781"/>
            <a:ext cx="2489532" cy="1968430"/>
          </a:xfrm>
          <a:prstGeom prst="rect">
            <a:avLst/>
          </a:prstGeom>
        </p:spPr>
      </p:pic>
      <p:pic>
        <p:nvPicPr>
          <p:cNvPr id="4" name="图片 3" descr="logo透明（带校名）"/>
          <p:cNvPicPr>
            <a:picLocks noChangeAspect="1"/>
          </p:cNvPicPr>
          <p:nvPr>
            <p:custDataLst>
              <p:tags r:id="rId1"/>
            </p:custDataLst>
          </p:nvPr>
        </p:nvPicPr>
        <p:blipFill>
          <a:blip r:embed="rId8"/>
          <a:stretch>
            <a:fillRect/>
          </a:stretch>
        </p:blipFill>
        <p:spPr>
          <a:xfrm>
            <a:off x="-5080" y="-82550"/>
            <a:ext cx="2089150" cy="1946275"/>
          </a:xfrm>
          <a:prstGeom prst="rect">
            <a:avLst/>
          </a:prstGeom>
        </p:spPr>
      </p:pic>
      <p:pic>
        <p:nvPicPr>
          <p:cNvPr id="6" name="图片 5" descr="logo透明（带校名）"/>
          <p:cNvPicPr>
            <a:picLocks noChangeAspect="1"/>
          </p:cNvPicPr>
          <p:nvPr>
            <p:custDataLst>
              <p:tags r:id="rId2"/>
            </p:custDataLst>
          </p:nvPr>
        </p:nvPicPr>
        <p:blipFill>
          <a:blip r:embed="rId8"/>
          <a:stretch>
            <a:fillRect/>
          </a:stretch>
        </p:blipFill>
        <p:spPr>
          <a:xfrm>
            <a:off x="10542905" y="167640"/>
            <a:ext cx="1440180" cy="134175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1308585" y="338988"/>
            <a:ext cx="3009416" cy="789940"/>
          </a:xfrm>
          <a:prstGeom prst="rect">
            <a:avLst/>
          </a:prstGeom>
          <a:noFill/>
        </p:spPr>
        <p:txBody>
          <a:bodyPr wrap="square" rtlCol="0">
            <a:spAutoFit/>
          </a:bodyPr>
          <a:lstStyle/>
          <a:p>
            <a:pPr>
              <a:lnSpc>
                <a:spcPct val="142000"/>
              </a:lnSpc>
            </a:pPr>
            <a:r>
              <a:rPr lang="zh-CN" altLang="en-US" sz="3200" spc="300" dirty="0">
                <a:solidFill>
                  <a:schemeClr val="bg2">
                    <a:lumMod val="25000"/>
                  </a:schemeClr>
                </a:solidFill>
                <a:latin typeface="字魂布丁体" panose="00000500000000000000" pitchFamily="2" charset="-122"/>
                <a:ea typeface="字魂布丁体" panose="00000500000000000000" pitchFamily="2" charset="-122"/>
                <a:sym typeface="思源黑体 CN Light" panose="020B0300000000000000" pitchFamily="34" charset="-122"/>
              </a:rPr>
              <a:t>注意事项</a:t>
            </a:r>
          </a:p>
        </p:txBody>
      </p:sp>
      <p:pic>
        <p:nvPicPr>
          <p:cNvPr id="5" name="图形 4" descr="书籍 纯色填充"/>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609600" y="532744"/>
            <a:ext cx="571500" cy="571500"/>
          </a:xfrm>
          <a:prstGeom prst="rect">
            <a:avLst/>
          </a:prstGeom>
        </p:spPr>
      </p:pic>
      <p:sp>
        <p:nvSpPr>
          <p:cNvPr id="8" name="文本框 7"/>
          <p:cNvSpPr txBox="1"/>
          <p:nvPr/>
        </p:nvSpPr>
        <p:spPr>
          <a:xfrm>
            <a:off x="1448144" y="2035297"/>
            <a:ext cx="4371276" cy="3236595"/>
          </a:xfrm>
          <a:prstGeom prst="rect">
            <a:avLst/>
          </a:prstGeom>
          <a:noFill/>
        </p:spPr>
        <p:txBody>
          <a:bodyPr wrap="square">
            <a:spAutoFit/>
          </a:bodyPr>
          <a:lstStyle/>
          <a:p>
            <a:pPr>
              <a:lnSpc>
                <a:spcPct val="142000"/>
              </a:lnSpc>
              <a:defRPr/>
            </a:pPr>
            <a:r>
              <a:rPr kumimoji="0" lang="zh-CN" altLang="en-US" sz="1600" b="0" i="0" u="none" strike="noStrike" kern="1200" cap="none" spc="0" normalizeH="0" baseline="0" noProof="0" dirty="0">
                <a:ln>
                  <a:noFill/>
                </a:ln>
                <a:solidFill>
                  <a:schemeClr val="bg2">
                    <a:lumMod val="10000"/>
                  </a:schemeClr>
                </a:solidFill>
                <a:effectLst/>
                <a:uLnTx/>
                <a:uFillTx/>
                <a:latin typeface="思源黑体 CN Normal" panose="020B0400000000000000" pitchFamily="34" charset="-122"/>
                <a:ea typeface="思源黑体 CN Normal" panose="020B0400000000000000" pitchFamily="34" charset="-122"/>
                <a:sym typeface="思源黑体 CN Light" panose="020B0300000000000000" pitchFamily="34" charset="-122"/>
              </a:rPr>
              <a:t>(1) 使用实验室前，须认真学习安全知识，了解实验室准入制度，在取得相关准入条件后，方可进入实验室。</a:t>
            </a:r>
          </a:p>
          <a:p>
            <a:pPr>
              <a:lnSpc>
                <a:spcPct val="142000"/>
              </a:lnSpc>
              <a:defRPr/>
            </a:pPr>
            <a:r>
              <a:rPr kumimoji="0" lang="zh-CN" altLang="en-US" sz="1600" b="0" i="0" u="none" strike="noStrike" kern="1200" cap="none" spc="0" normalizeH="0" baseline="0" noProof="0" dirty="0">
                <a:ln>
                  <a:noFill/>
                </a:ln>
                <a:solidFill>
                  <a:schemeClr val="bg2">
                    <a:lumMod val="10000"/>
                  </a:schemeClr>
                </a:solidFill>
                <a:effectLst/>
                <a:uLnTx/>
                <a:uFillTx/>
                <a:latin typeface="思源黑体 CN Normal" panose="020B0400000000000000" pitchFamily="34" charset="-122"/>
                <a:ea typeface="思源黑体 CN Normal" panose="020B0400000000000000" pitchFamily="34" charset="-122"/>
                <a:sym typeface="思源黑体 CN Light" panose="020B0300000000000000" pitchFamily="34" charset="-122"/>
              </a:rPr>
              <a:t>(2) 严禁携带易燃、易爆和有毒危险品等进入实验室，严格按照授课教师指示进行相关教学活动。</a:t>
            </a:r>
          </a:p>
          <a:p>
            <a:pPr>
              <a:lnSpc>
                <a:spcPct val="142000"/>
              </a:lnSpc>
              <a:defRPr/>
            </a:pPr>
            <a:r>
              <a:rPr kumimoji="0" lang="zh-CN" altLang="en-US" sz="1600" b="0" i="0" u="none" strike="noStrike" kern="1200" cap="none" spc="0" normalizeH="0" baseline="0" noProof="0" dirty="0">
                <a:ln>
                  <a:noFill/>
                </a:ln>
                <a:solidFill>
                  <a:schemeClr val="bg2">
                    <a:lumMod val="10000"/>
                  </a:schemeClr>
                </a:solidFill>
                <a:effectLst/>
                <a:uLnTx/>
                <a:uFillTx/>
                <a:latin typeface="思源黑体 CN Normal" panose="020B0400000000000000" pitchFamily="34" charset="-122"/>
                <a:ea typeface="思源黑体 CN Normal" panose="020B0400000000000000" pitchFamily="34" charset="-122"/>
                <a:sym typeface="思源黑体 CN Light" panose="020B0300000000000000" pitchFamily="34" charset="-122"/>
              </a:rPr>
              <a:t>(3)上课前，须了解实验楼内安全通道位置，消防设施物品摆放位置和相关使用技巧。</a:t>
            </a:r>
          </a:p>
          <a:p>
            <a:pPr marL="0" marR="0" lvl="0" indent="0" algn="l" defTabSz="914400" rtl="0" eaLnBrk="1" fontAlgn="auto" latinLnBrk="0" hangingPunct="1">
              <a:lnSpc>
                <a:spcPct val="142000"/>
              </a:lnSpc>
              <a:buClrTx/>
              <a:buSzTx/>
              <a:buFontTx/>
              <a:buNone/>
              <a:defRPr/>
            </a:pPr>
            <a:endParaRPr kumimoji="0" lang="zh-CN" altLang="en-US" sz="1600" b="0" i="0" u="none" strike="noStrike" kern="1200" cap="none" spc="0" normalizeH="0" baseline="0" noProof="0" dirty="0">
              <a:ln>
                <a:noFill/>
              </a:ln>
              <a:solidFill>
                <a:schemeClr val="bg2">
                  <a:lumMod val="10000"/>
                </a:schemeClr>
              </a:solidFill>
              <a:effectLst/>
              <a:uLnTx/>
              <a:uFillTx/>
              <a:latin typeface="思源黑体 CN Normal" panose="020B0400000000000000" pitchFamily="34" charset="-122"/>
              <a:ea typeface="思源黑体 CN Normal" panose="020B0400000000000000" pitchFamily="34" charset="-122"/>
              <a:sym typeface="思源黑体 CN Light" panose="020B0300000000000000" pitchFamily="34" charset="-122"/>
            </a:endParaRPr>
          </a:p>
        </p:txBody>
      </p:sp>
      <p:pic>
        <p:nvPicPr>
          <p:cNvPr id="10" name="图片 9" descr="生日蛋糕&#10;&#10;低可信度描述已自动生成"/>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98287" y="0"/>
            <a:ext cx="5129724" cy="6858000"/>
          </a:xfrm>
          <a:prstGeom prst="rect">
            <a:avLst/>
          </a:prstGeom>
        </p:spPr>
      </p:pic>
      <p:pic>
        <p:nvPicPr>
          <p:cNvPr id="12" name="图片 11" descr="logo透明（带校名）"/>
          <p:cNvPicPr>
            <a:picLocks noChangeAspect="1"/>
          </p:cNvPicPr>
          <p:nvPr>
            <p:custDataLst>
              <p:tags r:id="rId1"/>
            </p:custDataLst>
          </p:nvPr>
        </p:nvPicPr>
        <p:blipFill>
          <a:blip r:embed="rId6"/>
          <a:stretch>
            <a:fillRect/>
          </a:stretch>
        </p:blipFill>
        <p:spPr>
          <a:xfrm>
            <a:off x="10542905" y="167640"/>
            <a:ext cx="1440180" cy="134175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1308735" y="339090"/>
            <a:ext cx="3754120" cy="789940"/>
          </a:xfrm>
          <a:prstGeom prst="rect">
            <a:avLst/>
          </a:prstGeom>
          <a:noFill/>
        </p:spPr>
        <p:txBody>
          <a:bodyPr wrap="square" rtlCol="0">
            <a:spAutoFit/>
          </a:bodyPr>
          <a:lstStyle/>
          <a:p>
            <a:pPr>
              <a:lnSpc>
                <a:spcPct val="142000"/>
              </a:lnSpc>
            </a:pPr>
            <a:r>
              <a:rPr lang="zh-CN" altLang="en-US" sz="3200" spc="300" dirty="0">
                <a:solidFill>
                  <a:schemeClr val="bg2">
                    <a:lumMod val="25000"/>
                  </a:schemeClr>
                </a:solidFill>
                <a:latin typeface="字魂布丁体" panose="00000500000000000000" pitchFamily="2" charset="-122"/>
                <a:ea typeface="字魂布丁体" panose="00000500000000000000" pitchFamily="2" charset="-122"/>
                <a:sym typeface="思源黑体 CN Light" panose="020B0300000000000000" pitchFamily="34" charset="-122"/>
              </a:rPr>
              <a:t>实验室内不准饮食</a:t>
            </a:r>
          </a:p>
        </p:txBody>
      </p:sp>
      <p:pic>
        <p:nvPicPr>
          <p:cNvPr id="5" name="图形 4" descr="书籍 纯色填充"/>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609600" y="532744"/>
            <a:ext cx="571500" cy="571500"/>
          </a:xfrm>
          <a:prstGeom prst="rect">
            <a:avLst/>
          </a:prstGeom>
        </p:spPr>
      </p:pic>
      <p:grpSp>
        <p:nvGrpSpPr>
          <p:cNvPr id="10" name="组合 9"/>
          <p:cNvGrpSpPr/>
          <p:nvPr/>
        </p:nvGrpSpPr>
        <p:grpSpPr>
          <a:xfrm>
            <a:off x="1305544" y="2210120"/>
            <a:ext cx="6045200" cy="3170555"/>
            <a:chOff x="1181100" y="2267270"/>
            <a:chExt cx="6045200" cy="3170555"/>
          </a:xfrm>
        </p:grpSpPr>
        <p:sp>
          <p:nvSpPr>
            <p:cNvPr id="2" name="矩形 1"/>
            <p:cNvSpPr/>
            <p:nvPr/>
          </p:nvSpPr>
          <p:spPr>
            <a:xfrm>
              <a:off x="1254760" y="3402566"/>
              <a:ext cx="2757805" cy="1568450"/>
            </a:xfrm>
            <a:prstGeom prst="rect">
              <a:avLst/>
            </a:prstGeom>
          </p:spPr>
          <p:txBody>
            <a:bodyPr wrap="square">
              <a:spAutoFit/>
            </a:bodyPr>
            <a:lstStyle/>
            <a:p>
              <a:pPr algn="ctr">
                <a:lnSpc>
                  <a:spcPct val="150000"/>
                </a:lnSpc>
                <a:defRPr sz="1800">
                  <a:solidFill>
                    <a:srgbClr val="000000"/>
                  </a:solidFill>
                  <a:uFillTx/>
                </a:defRPr>
              </a:pPr>
              <a:r>
                <a:rPr lang="zh-CN" altLang="zh-CN" sz="1600" dirty="0">
                  <a:solidFill>
                    <a:schemeClr val="bg2">
                      <a:lumMod val="10000"/>
                    </a:schemeClr>
                  </a:solidFill>
                  <a:latin typeface="+mn-ea"/>
                  <a:sym typeface="+mn-ea"/>
                </a:rPr>
                <a:t>实验室地板下有大量线路，饮食中产生的残渣和液体流入容易导致电源短路，引发安全隐患。</a:t>
              </a:r>
              <a:endParaRPr lang="zh-CN" altLang="en-US" sz="1600" dirty="0">
                <a:solidFill>
                  <a:schemeClr val="bg2">
                    <a:lumMod val="10000"/>
                  </a:schemeClr>
                </a:solidFill>
                <a:uFill>
                  <a:solidFill>
                    <a:srgbClr val="808080"/>
                  </a:solidFill>
                </a:uFill>
                <a:latin typeface="+mn-ea"/>
                <a:cs typeface="+mn-ea"/>
                <a:sym typeface="+mn-ea"/>
              </a:endParaRPr>
            </a:p>
          </p:txBody>
        </p:sp>
        <p:sp>
          <p:nvSpPr>
            <p:cNvPr id="4" name="文本框 3"/>
            <p:cNvSpPr txBox="1"/>
            <p:nvPr/>
          </p:nvSpPr>
          <p:spPr>
            <a:xfrm>
              <a:off x="1388110" y="2697081"/>
              <a:ext cx="2479040" cy="563880"/>
            </a:xfrm>
            <a:prstGeom prst="rect">
              <a:avLst/>
            </a:prstGeom>
            <a:solidFill>
              <a:schemeClr val="accent4"/>
            </a:solidFill>
          </p:spPr>
          <p:txBody>
            <a:bodyPr wrap="square" bIns="108000" anchor="ctr" anchorCtr="0">
              <a:noAutofit/>
            </a:bodyPr>
            <a:lstStyle>
              <a:defPPr>
                <a:defRPr lang="zh-CN"/>
              </a:defPPr>
              <a:lvl1pPr algn="ctr">
                <a:lnSpc>
                  <a:spcPct val="140000"/>
                </a:lnSpc>
                <a:defRPr sz="2400" b="0">
                  <a:solidFill>
                    <a:schemeClr val="bg1"/>
                  </a:solidFill>
                  <a:latin typeface="+mn-ea"/>
                </a:defRPr>
              </a:lvl1pPr>
            </a:lstStyle>
            <a:p>
              <a:r>
                <a:rPr lang="zh-CN" altLang="en-US" sz="2000" dirty="0">
                  <a:sym typeface="思源黑体 CN Light" panose="020B0300000000000000" pitchFamily="34" charset="-122"/>
                </a:rPr>
                <a:t>安全隐患</a:t>
              </a:r>
            </a:p>
          </p:txBody>
        </p:sp>
        <p:sp>
          <p:nvSpPr>
            <p:cNvPr id="6" name="矩形 5"/>
            <p:cNvSpPr/>
            <p:nvPr/>
          </p:nvSpPr>
          <p:spPr>
            <a:xfrm>
              <a:off x="4741545" y="2696530"/>
              <a:ext cx="2075815" cy="563880"/>
            </a:xfrm>
            <a:prstGeom prst="rect">
              <a:avLst/>
            </a:prstGeom>
            <a:solidFill>
              <a:schemeClr val="accent5"/>
            </a:solidFill>
          </p:spPr>
          <p:txBody>
            <a:bodyPr wrap="square" bIns="108000" anchor="ctr" anchorCtr="0">
              <a:noAutofit/>
            </a:bodyPr>
            <a:lstStyle/>
            <a:p>
              <a:pPr algn="ctr">
                <a:lnSpc>
                  <a:spcPct val="140000"/>
                </a:lnSpc>
              </a:pPr>
              <a:r>
                <a:rPr lang="zh-CN" altLang="en-US" sz="2000" dirty="0">
                  <a:solidFill>
                    <a:schemeClr val="bg1"/>
                  </a:solidFill>
                  <a:latin typeface="+mn-ea"/>
                  <a:sym typeface="思源黑体 CN Light" panose="020B0300000000000000" pitchFamily="34" charset="-122"/>
                </a:rPr>
                <a:t>空气质量</a:t>
              </a:r>
            </a:p>
          </p:txBody>
        </p:sp>
        <p:sp>
          <p:nvSpPr>
            <p:cNvPr id="7" name="矩形 6"/>
            <p:cNvSpPr/>
            <p:nvPr/>
          </p:nvSpPr>
          <p:spPr>
            <a:xfrm>
              <a:off x="4429125" y="3459165"/>
              <a:ext cx="2700655" cy="1074420"/>
            </a:xfrm>
            <a:prstGeom prst="rect">
              <a:avLst/>
            </a:prstGeom>
          </p:spPr>
          <p:txBody>
            <a:bodyPr wrap="square">
              <a:noAutofit/>
            </a:bodyPr>
            <a:lstStyle/>
            <a:p>
              <a:pPr algn="ctr">
                <a:lnSpc>
                  <a:spcPct val="150000"/>
                </a:lnSpc>
                <a:defRPr sz="1800">
                  <a:solidFill>
                    <a:srgbClr val="000000"/>
                  </a:solidFill>
                  <a:uFillTx/>
                </a:defRPr>
              </a:pPr>
              <a:r>
                <a:rPr lang="zh-CN" altLang="zh-CN" sz="1600" dirty="0">
                  <a:solidFill>
                    <a:schemeClr val="bg2">
                      <a:lumMod val="10000"/>
                    </a:schemeClr>
                  </a:solidFill>
                  <a:latin typeface="+mn-ea"/>
                  <a:sym typeface="+mn-ea"/>
                </a:rPr>
                <a:t>实验室相对封闭，饮食容易导致空气质量下降。</a:t>
              </a:r>
              <a:endParaRPr lang="zh-CN" altLang="en-US" sz="1600" dirty="0">
                <a:solidFill>
                  <a:schemeClr val="bg2">
                    <a:lumMod val="10000"/>
                  </a:schemeClr>
                </a:solidFill>
                <a:uFill>
                  <a:solidFill>
                    <a:srgbClr val="808080"/>
                  </a:solidFill>
                </a:uFill>
                <a:latin typeface="+mn-ea"/>
                <a:cs typeface="+mn-ea"/>
                <a:sym typeface="+mn-ea"/>
              </a:endParaRPr>
            </a:p>
          </p:txBody>
        </p:sp>
        <p:sp>
          <p:nvSpPr>
            <p:cNvPr id="8" name="图文框 7"/>
            <p:cNvSpPr/>
            <p:nvPr/>
          </p:nvSpPr>
          <p:spPr>
            <a:xfrm>
              <a:off x="1181100" y="2267270"/>
              <a:ext cx="2893060" cy="3170555"/>
            </a:xfrm>
            <a:custGeom>
              <a:avLst/>
              <a:gdLst>
                <a:gd name="connsiteX0" fmla="*/ 0 w 4914900"/>
                <a:gd name="connsiteY0" fmla="*/ 0 h 3170854"/>
                <a:gd name="connsiteX1" fmla="*/ 466916 w 4914900"/>
                <a:gd name="connsiteY1" fmla="*/ 0 h 3170854"/>
                <a:gd name="connsiteX2" fmla="*/ 933831 w 4914900"/>
                <a:gd name="connsiteY2" fmla="*/ 0 h 3170854"/>
                <a:gd name="connsiteX3" fmla="*/ 1548194 w 4914900"/>
                <a:gd name="connsiteY3" fmla="*/ 0 h 3170854"/>
                <a:gd name="connsiteX4" fmla="*/ 2064258 w 4914900"/>
                <a:gd name="connsiteY4" fmla="*/ 0 h 3170854"/>
                <a:gd name="connsiteX5" fmla="*/ 2678620 w 4914900"/>
                <a:gd name="connsiteY5" fmla="*/ 0 h 3170854"/>
                <a:gd name="connsiteX6" fmla="*/ 3292983 w 4914900"/>
                <a:gd name="connsiteY6" fmla="*/ 0 h 3170854"/>
                <a:gd name="connsiteX7" fmla="*/ 3858196 w 4914900"/>
                <a:gd name="connsiteY7" fmla="*/ 0 h 3170854"/>
                <a:gd name="connsiteX8" fmla="*/ 4914900 w 4914900"/>
                <a:gd name="connsiteY8" fmla="*/ 0 h 3170854"/>
                <a:gd name="connsiteX9" fmla="*/ 4914900 w 4914900"/>
                <a:gd name="connsiteY9" fmla="*/ 634171 h 3170854"/>
                <a:gd name="connsiteX10" fmla="*/ 4914900 w 4914900"/>
                <a:gd name="connsiteY10" fmla="*/ 1204925 h 3170854"/>
                <a:gd name="connsiteX11" fmla="*/ 4914900 w 4914900"/>
                <a:gd name="connsiteY11" fmla="*/ 1870804 h 3170854"/>
                <a:gd name="connsiteX12" fmla="*/ 4914900 w 4914900"/>
                <a:gd name="connsiteY12" fmla="*/ 2504975 h 3170854"/>
                <a:gd name="connsiteX13" fmla="*/ 4914900 w 4914900"/>
                <a:gd name="connsiteY13" fmla="*/ 3170854 h 3170854"/>
                <a:gd name="connsiteX14" fmla="*/ 4300538 w 4914900"/>
                <a:gd name="connsiteY14" fmla="*/ 3170854 h 3170854"/>
                <a:gd name="connsiteX15" fmla="*/ 3587877 w 4914900"/>
                <a:gd name="connsiteY15" fmla="*/ 3170854 h 3170854"/>
                <a:gd name="connsiteX16" fmla="*/ 2924366 w 4914900"/>
                <a:gd name="connsiteY16" fmla="*/ 3170854 h 3170854"/>
                <a:gd name="connsiteX17" fmla="*/ 2260854 w 4914900"/>
                <a:gd name="connsiteY17" fmla="*/ 3170854 h 3170854"/>
                <a:gd name="connsiteX18" fmla="*/ 1646491 w 4914900"/>
                <a:gd name="connsiteY18" fmla="*/ 3170854 h 3170854"/>
                <a:gd name="connsiteX19" fmla="*/ 1081278 w 4914900"/>
                <a:gd name="connsiteY19" fmla="*/ 3170854 h 3170854"/>
                <a:gd name="connsiteX20" fmla="*/ 0 w 4914900"/>
                <a:gd name="connsiteY20" fmla="*/ 3170854 h 3170854"/>
                <a:gd name="connsiteX21" fmla="*/ 0 w 4914900"/>
                <a:gd name="connsiteY21" fmla="*/ 2504975 h 3170854"/>
                <a:gd name="connsiteX22" fmla="*/ 0 w 4914900"/>
                <a:gd name="connsiteY22" fmla="*/ 1902512 h 3170854"/>
                <a:gd name="connsiteX23" fmla="*/ 0 w 4914900"/>
                <a:gd name="connsiteY23" fmla="*/ 1363467 h 3170854"/>
                <a:gd name="connsiteX24" fmla="*/ 0 w 4914900"/>
                <a:gd name="connsiteY24" fmla="*/ 729296 h 3170854"/>
                <a:gd name="connsiteX25" fmla="*/ 0 w 4914900"/>
                <a:gd name="connsiteY25" fmla="*/ 0 h 3170854"/>
                <a:gd name="connsiteX26" fmla="*/ 55395 w 4914900"/>
                <a:gd name="connsiteY26" fmla="*/ 55395 h 3170854"/>
                <a:gd name="connsiteX27" fmla="*/ 55395 w 4914900"/>
                <a:gd name="connsiteY27" fmla="*/ 667408 h 3170854"/>
                <a:gd name="connsiteX28" fmla="*/ 55395 w 4914900"/>
                <a:gd name="connsiteY28" fmla="*/ 1248820 h 3170854"/>
                <a:gd name="connsiteX29" fmla="*/ 55395 w 4914900"/>
                <a:gd name="connsiteY29" fmla="*/ 1769031 h 3170854"/>
                <a:gd name="connsiteX30" fmla="*/ 55395 w 4914900"/>
                <a:gd name="connsiteY30" fmla="*/ 2289242 h 3170854"/>
                <a:gd name="connsiteX31" fmla="*/ 55395 w 4914900"/>
                <a:gd name="connsiteY31" fmla="*/ 3115459 h 3170854"/>
                <a:gd name="connsiteX32" fmla="*/ 597573 w 4914900"/>
                <a:gd name="connsiteY32" fmla="*/ 3115459 h 3170854"/>
                <a:gd name="connsiteX33" fmla="*/ 1331916 w 4914900"/>
                <a:gd name="connsiteY33" fmla="*/ 3115459 h 3170854"/>
                <a:gd name="connsiteX34" fmla="*/ 2066258 w 4914900"/>
                <a:gd name="connsiteY34" fmla="*/ 3115459 h 3170854"/>
                <a:gd name="connsiteX35" fmla="*/ 2752560 w 4914900"/>
                <a:gd name="connsiteY35" fmla="*/ 3115459 h 3170854"/>
                <a:gd name="connsiteX36" fmla="*/ 3294738 w 4914900"/>
                <a:gd name="connsiteY36" fmla="*/ 3115459 h 3170854"/>
                <a:gd name="connsiteX37" fmla="*/ 4077121 w 4914900"/>
                <a:gd name="connsiteY37" fmla="*/ 3115459 h 3170854"/>
                <a:gd name="connsiteX38" fmla="*/ 4859505 w 4914900"/>
                <a:gd name="connsiteY38" fmla="*/ 3115459 h 3170854"/>
                <a:gd name="connsiteX39" fmla="*/ 4859505 w 4914900"/>
                <a:gd name="connsiteY39" fmla="*/ 2534047 h 3170854"/>
                <a:gd name="connsiteX40" fmla="*/ 4859505 w 4914900"/>
                <a:gd name="connsiteY40" fmla="*/ 1983235 h 3170854"/>
                <a:gd name="connsiteX41" fmla="*/ 4859505 w 4914900"/>
                <a:gd name="connsiteY41" fmla="*/ 1463024 h 3170854"/>
                <a:gd name="connsiteX42" fmla="*/ 4859505 w 4914900"/>
                <a:gd name="connsiteY42" fmla="*/ 942814 h 3170854"/>
                <a:gd name="connsiteX43" fmla="*/ 4859505 w 4914900"/>
                <a:gd name="connsiteY43" fmla="*/ 55395 h 3170854"/>
                <a:gd name="connsiteX44" fmla="*/ 4173204 w 4914900"/>
                <a:gd name="connsiteY44" fmla="*/ 55395 h 3170854"/>
                <a:gd name="connsiteX45" fmla="*/ 3486902 w 4914900"/>
                <a:gd name="connsiteY45" fmla="*/ 55395 h 3170854"/>
                <a:gd name="connsiteX46" fmla="*/ 2944724 w 4914900"/>
                <a:gd name="connsiteY46" fmla="*/ 55395 h 3170854"/>
                <a:gd name="connsiteX47" fmla="*/ 2210381 w 4914900"/>
                <a:gd name="connsiteY47" fmla="*/ 55395 h 3170854"/>
                <a:gd name="connsiteX48" fmla="*/ 1572121 w 4914900"/>
                <a:gd name="connsiteY48" fmla="*/ 55395 h 3170854"/>
                <a:gd name="connsiteX49" fmla="*/ 981902 w 4914900"/>
                <a:gd name="connsiteY49" fmla="*/ 55395 h 3170854"/>
                <a:gd name="connsiteX50" fmla="*/ 55395 w 4914900"/>
                <a:gd name="connsiteY50" fmla="*/ 55395 h 3170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4914900" h="3170854" extrusionOk="0">
                  <a:moveTo>
                    <a:pt x="0" y="0"/>
                  </a:moveTo>
                  <a:cubicBezTo>
                    <a:pt x="189425" y="-13306"/>
                    <a:pt x="333128" y="-21522"/>
                    <a:pt x="466916" y="0"/>
                  </a:cubicBezTo>
                  <a:cubicBezTo>
                    <a:pt x="600704" y="21522"/>
                    <a:pt x="781288" y="10036"/>
                    <a:pt x="933831" y="0"/>
                  </a:cubicBezTo>
                  <a:cubicBezTo>
                    <a:pt x="1086374" y="-10036"/>
                    <a:pt x="1361871" y="4351"/>
                    <a:pt x="1548194" y="0"/>
                  </a:cubicBezTo>
                  <a:cubicBezTo>
                    <a:pt x="1734517" y="-4351"/>
                    <a:pt x="1959451" y="6500"/>
                    <a:pt x="2064258" y="0"/>
                  </a:cubicBezTo>
                  <a:cubicBezTo>
                    <a:pt x="2169065" y="-6500"/>
                    <a:pt x="2507218" y="19877"/>
                    <a:pt x="2678620" y="0"/>
                  </a:cubicBezTo>
                  <a:cubicBezTo>
                    <a:pt x="2850022" y="-19877"/>
                    <a:pt x="3114468" y="-22403"/>
                    <a:pt x="3292983" y="0"/>
                  </a:cubicBezTo>
                  <a:cubicBezTo>
                    <a:pt x="3471498" y="22403"/>
                    <a:pt x="3648835" y="-18232"/>
                    <a:pt x="3858196" y="0"/>
                  </a:cubicBezTo>
                  <a:cubicBezTo>
                    <a:pt x="4067557" y="18232"/>
                    <a:pt x="4690764" y="15513"/>
                    <a:pt x="4914900" y="0"/>
                  </a:cubicBezTo>
                  <a:cubicBezTo>
                    <a:pt x="4929485" y="129232"/>
                    <a:pt x="4937573" y="455745"/>
                    <a:pt x="4914900" y="634171"/>
                  </a:cubicBezTo>
                  <a:cubicBezTo>
                    <a:pt x="4892227" y="812597"/>
                    <a:pt x="4894328" y="967639"/>
                    <a:pt x="4914900" y="1204925"/>
                  </a:cubicBezTo>
                  <a:cubicBezTo>
                    <a:pt x="4935472" y="1442211"/>
                    <a:pt x="4907954" y="1693096"/>
                    <a:pt x="4914900" y="1870804"/>
                  </a:cubicBezTo>
                  <a:cubicBezTo>
                    <a:pt x="4921846" y="2048512"/>
                    <a:pt x="4932832" y="2277054"/>
                    <a:pt x="4914900" y="2504975"/>
                  </a:cubicBezTo>
                  <a:cubicBezTo>
                    <a:pt x="4896968" y="2732896"/>
                    <a:pt x="4916127" y="3019635"/>
                    <a:pt x="4914900" y="3170854"/>
                  </a:cubicBezTo>
                  <a:cubicBezTo>
                    <a:pt x="4641598" y="3148393"/>
                    <a:pt x="4558119" y="3172344"/>
                    <a:pt x="4300538" y="3170854"/>
                  </a:cubicBezTo>
                  <a:cubicBezTo>
                    <a:pt x="4042957" y="3169364"/>
                    <a:pt x="3795174" y="3158753"/>
                    <a:pt x="3587877" y="3170854"/>
                  </a:cubicBezTo>
                  <a:cubicBezTo>
                    <a:pt x="3380580" y="3182955"/>
                    <a:pt x="3201949" y="3182710"/>
                    <a:pt x="2924366" y="3170854"/>
                  </a:cubicBezTo>
                  <a:cubicBezTo>
                    <a:pt x="2646783" y="3158998"/>
                    <a:pt x="2455041" y="3180426"/>
                    <a:pt x="2260854" y="3170854"/>
                  </a:cubicBezTo>
                  <a:cubicBezTo>
                    <a:pt x="2066667" y="3161282"/>
                    <a:pt x="1873438" y="3160523"/>
                    <a:pt x="1646491" y="3170854"/>
                  </a:cubicBezTo>
                  <a:cubicBezTo>
                    <a:pt x="1419544" y="3181185"/>
                    <a:pt x="1351857" y="3193612"/>
                    <a:pt x="1081278" y="3170854"/>
                  </a:cubicBezTo>
                  <a:cubicBezTo>
                    <a:pt x="810699" y="3148096"/>
                    <a:pt x="423830" y="3128278"/>
                    <a:pt x="0" y="3170854"/>
                  </a:cubicBezTo>
                  <a:cubicBezTo>
                    <a:pt x="24697" y="2967115"/>
                    <a:pt x="-7317" y="2784152"/>
                    <a:pt x="0" y="2504975"/>
                  </a:cubicBezTo>
                  <a:cubicBezTo>
                    <a:pt x="7317" y="2225798"/>
                    <a:pt x="-16138" y="2185002"/>
                    <a:pt x="0" y="1902512"/>
                  </a:cubicBezTo>
                  <a:cubicBezTo>
                    <a:pt x="16138" y="1620022"/>
                    <a:pt x="21521" y="1476238"/>
                    <a:pt x="0" y="1363467"/>
                  </a:cubicBezTo>
                  <a:cubicBezTo>
                    <a:pt x="-21521" y="1250697"/>
                    <a:pt x="18832" y="1011817"/>
                    <a:pt x="0" y="729296"/>
                  </a:cubicBezTo>
                  <a:cubicBezTo>
                    <a:pt x="-18832" y="446775"/>
                    <a:pt x="-16474" y="301339"/>
                    <a:pt x="0" y="0"/>
                  </a:cubicBezTo>
                  <a:close/>
                  <a:moveTo>
                    <a:pt x="55395" y="55395"/>
                  </a:moveTo>
                  <a:cubicBezTo>
                    <a:pt x="57509" y="265552"/>
                    <a:pt x="68149" y="385714"/>
                    <a:pt x="55395" y="667408"/>
                  </a:cubicBezTo>
                  <a:cubicBezTo>
                    <a:pt x="42641" y="949102"/>
                    <a:pt x="39800" y="1082907"/>
                    <a:pt x="55395" y="1248820"/>
                  </a:cubicBezTo>
                  <a:cubicBezTo>
                    <a:pt x="70990" y="1414733"/>
                    <a:pt x="75776" y="1531515"/>
                    <a:pt x="55395" y="1769031"/>
                  </a:cubicBezTo>
                  <a:cubicBezTo>
                    <a:pt x="35014" y="2006547"/>
                    <a:pt x="33326" y="2081342"/>
                    <a:pt x="55395" y="2289242"/>
                  </a:cubicBezTo>
                  <a:cubicBezTo>
                    <a:pt x="77464" y="2497142"/>
                    <a:pt x="42993" y="2710348"/>
                    <a:pt x="55395" y="3115459"/>
                  </a:cubicBezTo>
                  <a:cubicBezTo>
                    <a:pt x="219849" y="3109655"/>
                    <a:pt x="488664" y="3130606"/>
                    <a:pt x="597573" y="3115459"/>
                  </a:cubicBezTo>
                  <a:cubicBezTo>
                    <a:pt x="706482" y="3100312"/>
                    <a:pt x="1115600" y="3133181"/>
                    <a:pt x="1331916" y="3115459"/>
                  </a:cubicBezTo>
                  <a:cubicBezTo>
                    <a:pt x="1548232" y="3097737"/>
                    <a:pt x="1907390" y="3132980"/>
                    <a:pt x="2066258" y="3115459"/>
                  </a:cubicBezTo>
                  <a:cubicBezTo>
                    <a:pt x="2225126" y="3097938"/>
                    <a:pt x="2411814" y="3144093"/>
                    <a:pt x="2752560" y="3115459"/>
                  </a:cubicBezTo>
                  <a:cubicBezTo>
                    <a:pt x="3093306" y="3086825"/>
                    <a:pt x="3025651" y="3097586"/>
                    <a:pt x="3294738" y="3115459"/>
                  </a:cubicBezTo>
                  <a:cubicBezTo>
                    <a:pt x="3563825" y="3133332"/>
                    <a:pt x="3830531" y="3108109"/>
                    <a:pt x="4077121" y="3115459"/>
                  </a:cubicBezTo>
                  <a:cubicBezTo>
                    <a:pt x="4323711" y="3122809"/>
                    <a:pt x="4537930" y="3100005"/>
                    <a:pt x="4859505" y="3115459"/>
                  </a:cubicBezTo>
                  <a:cubicBezTo>
                    <a:pt x="4865072" y="2834623"/>
                    <a:pt x="4877842" y="2722522"/>
                    <a:pt x="4859505" y="2534047"/>
                  </a:cubicBezTo>
                  <a:cubicBezTo>
                    <a:pt x="4841168" y="2345572"/>
                    <a:pt x="4834429" y="2248032"/>
                    <a:pt x="4859505" y="1983235"/>
                  </a:cubicBezTo>
                  <a:cubicBezTo>
                    <a:pt x="4884581" y="1718438"/>
                    <a:pt x="4849686" y="1647342"/>
                    <a:pt x="4859505" y="1463024"/>
                  </a:cubicBezTo>
                  <a:cubicBezTo>
                    <a:pt x="4869324" y="1278706"/>
                    <a:pt x="4872040" y="1168331"/>
                    <a:pt x="4859505" y="942814"/>
                  </a:cubicBezTo>
                  <a:cubicBezTo>
                    <a:pt x="4846971" y="717297"/>
                    <a:pt x="4844091" y="234408"/>
                    <a:pt x="4859505" y="55395"/>
                  </a:cubicBezTo>
                  <a:cubicBezTo>
                    <a:pt x="4592018" y="80132"/>
                    <a:pt x="4442365" y="34832"/>
                    <a:pt x="4173204" y="55395"/>
                  </a:cubicBezTo>
                  <a:cubicBezTo>
                    <a:pt x="3904043" y="75958"/>
                    <a:pt x="3779587" y="85355"/>
                    <a:pt x="3486902" y="55395"/>
                  </a:cubicBezTo>
                  <a:cubicBezTo>
                    <a:pt x="3194217" y="25435"/>
                    <a:pt x="3075136" y="29007"/>
                    <a:pt x="2944724" y="55395"/>
                  </a:cubicBezTo>
                  <a:cubicBezTo>
                    <a:pt x="2814312" y="81783"/>
                    <a:pt x="2366908" y="62843"/>
                    <a:pt x="2210381" y="55395"/>
                  </a:cubicBezTo>
                  <a:cubicBezTo>
                    <a:pt x="2053854" y="47947"/>
                    <a:pt x="1821122" y="83361"/>
                    <a:pt x="1572121" y="55395"/>
                  </a:cubicBezTo>
                  <a:cubicBezTo>
                    <a:pt x="1323120" y="27429"/>
                    <a:pt x="1214890" y="44174"/>
                    <a:pt x="981902" y="55395"/>
                  </a:cubicBezTo>
                  <a:cubicBezTo>
                    <a:pt x="748914" y="66616"/>
                    <a:pt x="434322" y="22603"/>
                    <a:pt x="55395" y="55395"/>
                  </a:cubicBezTo>
                  <a:close/>
                </a:path>
              </a:pathLst>
            </a:cu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9" name="图文框 8"/>
            <p:cNvSpPr/>
            <p:nvPr/>
          </p:nvSpPr>
          <p:spPr>
            <a:xfrm>
              <a:off x="4332605" y="2267270"/>
              <a:ext cx="2893695" cy="3170555"/>
            </a:xfrm>
            <a:custGeom>
              <a:avLst/>
              <a:gdLst>
                <a:gd name="connsiteX0" fmla="*/ 0 w 3924299"/>
                <a:gd name="connsiteY0" fmla="*/ 0 h 3170854"/>
                <a:gd name="connsiteX1" fmla="*/ 536321 w 3924299"/>
                <a:gd name="connsiteY1" fmla="*/ 0 h 3170854"/>
                <a:gd name="connsiteX2" fmla="*/ 1072642 w 3924299"/>
                <a:gd name="connsiteY2" fmla="*/ 0 h 3170854"/>
                <a:gd name="connsiteX3" fmla="*/ 1726692 w 3924299"/>
                <a:gd name="connsiteY3" fmla="*/ 0 h 3170854"/>
                <a:gd name="connsiteX4" fmla="*/ 2302255 w 3924299"/>
                <a:gd name="connsiteY4" fmla="*/ 0 h 3170854"/>
                <a:gd name="connsiteX5" fmla="*/ 2956305 w 3924299"/>
                <a:gd name="connsiteY5" fmla="*/ 0 h 3170854"/>
                <a:gd name="connsiteX6" fmla="*/ 3924299 w 3924299"/>
                <a:gd name="connsiteY6" fmla="*/ 0 h 3170854"/>
                <a:gd name="connsiteX7" fmla="*/ 3924299 w 3924299"/>
                <a:gd name="connsiteY7" fmla="*/ 602462 h 3170854"/>
                <a:gd name="connsiteX8" fmla="*/ 3924299 w 3924299"/>
                <a:gd name="connsiteY8" fmla="*/ 1236633 h 3170854"/>
                <a:gd name="connsiteX9" fmla="*/ 3924299 w 3924299"/>
                <a:gd name="connsiteY9" fmla="*/ 1934221 h 3170854"/>
                <a:gd name="connsiteX10" fmla="*/ 3924299 w 3924299"/>
                <a:gd name="connsiteY10" fmla="*/ 2504975 h 3170854"/>
                <a:gd name="connsiteX11" fmla="*/ 3924299 w 3924299"/>
                <a:gd name="connsiteY11" fmla="*/ 3170854 h 3170854"/>
                <a:gd name="connsiteX12" fmla="*/ 3270249 w 3924299"/>
                <a:gd name="connsiteY12" fmla="*/ 3170854 h 3170854"/>
                <a:gd name="connsiteX13" fmla="*/ 2733928 w 3924299"/>
                <a:gd name="connsiteY13" fmla="*/ 3170854 h 3170854"/>
                <a:gd name="connsiteX14" fmla="*/ 2197607 w 3924299"/>
                <a:gd name="connsiteY14" fmla="*/ 3170854 h 3170854"/>
                <a:gd name="connsiteX15" fmla="*/ 1465072 w 3924299"/>
                <a:gd name="connsiteY15" fmla="*/ 3170854 h 3170854"/>
                <a:gd name="connsiteX16" fmla="*/ 771779 w 3924299"/>
                <a:gd name="connsiteY16" fmla="*/ 3170854 h 3170854"/>
                <a:gd name="connsiteX17" fmla="*/ 0 w 3924299"/>
                <a:gd name="connsiteY17" fmla="*/ 3170854 h 3170854"/>
                <a:gd name="connsiteX18" fmla="*/ 0 w 3924299"/>
                <a:gd name="connsiteY18" fmla="*/ 2536683 h 3170854"/>
                <a:gd name="connsiteX19" fmla="*/ 0 w 3924299"/>
                <a:gd name="connsiteY19" fmla="*/ 1934221 h 3170854"/>
                <a:gd name="connsiteX20" fmla="*/ 0 w 3924299"/>
                <a:gd name="connsiteY20" fmla="*/ 1331759 h 3170854"/>
                <a:gd name="connsiteX21" fmla="*/ 0 w 3924299"/>
                <a:gd name="connsiteY21" fmla="*/ 761005 h 3170854"/>
                <a:gd name="connsiteX22" fmla="*/ 0 w 3924299"/>
                <a:gd name="connsiteY22" fmla="*/ 0 h 3170854"/>
                <a:gd name="connsiteX23" fmla="*/ 55395 w 3924299"/>
                <a:gd name="connsiteY23" fmla="*/ 55395 h 3170854"/>
                <a:gd name="connsiteX24" fmla="*/ 55395 w 3924299"/>
                <a:gd name="connsiteY24" fmla="*/ 575606 h 3170854"/>
                <a:gd name="connsiteX25" fmla="*/ 55395 w 3924299"/>
                <a:gd name="connsiteY25" fmla="*/ 1187619 h 3170854"/>
                <a:gd name="connsiteX26" fmla="*/ 55395 w 3924299"/>
                <a:gd name="connsiteY26" fmla="*/ 1738430 h 3170854"/>
                <a:gd name="connsiteX27" fmla="*/ 55395 w 3924299"/>
                <a:gd name="connsiteY27" fmla="*/ 2289242 h 3170854"/>
                <a:gd name="connsiteX28" fmla="*/ 55395 w 3924299"/>
                <a:gd name="connsiteY28" fmla="*/ 3115459 h 3170854"/>
                <a:gd name="connsiteX29" fmla="*/ 576575 w 3924299"/>
                <a:gd name="connsiteY29" fmla="*/ 3115459 h 3170854"/>
                <a:gd name="connsiteX30" fmla="*/ 1135889 w 3924299"/>
                <a:gd name="connsiteY30" fmla="*/ 3115459 h 3170854"/>
                <a:gd name="connsiteX31" fmla="*/ 1733339 w 3924299"/>
                <a:gd name="connsiteY31" fmla="*/ 3115459 h 3170854"/>
                <a:gd name="connsiteX32" fmla="*/ 2292654 w 3924299"/>
                <a:gd name="connsiteY32" fmla="*/ 3115459 h 3170854"/>
                <a:gd name="connsiteX33" fmla="*/ 2966374 w 3924299"/>
                <a:gd name="connsiteY33" fmla="*/ 3115459 h 3170854"/>
                <a:gd name="connsiteX34" fmla="*/ 3868904 w 3924299"/>
                <a:gd name="connsiteY34" fmla="*/ 3115459 h 3170854"/>
                <a:gd name="connsiteX35" fmla="*/ 3868904 w 3924299"/>
                <a:gd name="connsiteY35" fmla="*/ 2503446 h 3170854"/>
                <a:gd name="connsiteX36" fmla="*/ 3868904 w 3924299"/>
                <a:gd name="connsiteY36" fmla="*/ 1891433 h 3170854"/>
                <a:gd name="connsiteX37" fmla="*/ 3868904 w 3924299"/>
                <a:gd name="connsiteY37" fmla="*/ 1310021 h 3170854"/>
                <a:gd name="connsiteX38" fmla="*/ 3868904 w 3924299"/>
                <a:gd name="connsiteY38" fmla="*/ 667408 h 3170854"/>
                <a:gd name="connsiteX39" fmla="*/ 3868904 w 3924299"/>
                <a:gd name="connsiteY39" fmla="*/ 55395 h 3170854"/>
                <a:gd name="connsiteX40" fmla="*/ 3309589 w 3924299"/>
                <a:gd name="connsiteY40" fmla="*/ 55395 h 3170854"/>
                <a:gd name="connsiteX41" fmla="*/ 2635869 w 3924299"/>
                <a:gd name="connsiteY41" fmla="*/ 55395 h 3170854"/>
                <a:gd name="connsiteX42" fmla="*/ 2038420 w 3924299"/>
                <a:gd name="connsiteY42" fmla="*/ 55395 h 3170854"/>
                <a:gd name="connsiteX43" fmla="*/ 1517240 w 3924299"/>
                <a:gd name="connsiteY43" fmla="*/ 55395 h 3170854"/>
                <a:gd name="connsiteX44" fmla="*/ 996061 w 3924299"/>
                <a:gd name="connsiteY44" fmla="*/ 55395 h 3170854"/>
                <a:gd name="connsiteX45" fmla="*/ 55395 w 3924299"/>
                <a:gd name="connsiteY45" fmla="*/ 55395 h 3170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3924299" h="3170854" extrusionOk="0">
                  <a:moveTo>
                    <a:pt x="0" y="0"/>
                  </a:moveTo>
                  <a:cubicBezTo>
                    <a:pt x="110492" y="-1377"/>
                    <a:pt x="416376" y="-11401"/>
                    <a:pt x="536321" y="0"/>
                  </a:cubicBezTo>
                  <a:cubicBezTo>
                    <a:pt x="656266" y="11401"/>
                    <a:pt x="823033" y="21820"/>
                    <a:pt x="1072642" y="0"/>
                  </a:cubicBezTo>
                  <a:cubicBezTo>
                    <a:pt x="1322251" y="-21820"/>
                    <a:pt x="1562570" y="-15487"/>
                    <a:pt x="1726692" y="0"/>
                  </a:cubicBezTo>
                  <a:cubicBezTo>
                    <a:pt x="1890814" y="15487"/>
                    <a:pt x="2064989" y="-6400"/>
                    <a:pt x="2302255" y="0"/>
                  </a:cubicBezTo>
                  <a:cubicBezTo>
                    <a:pt x="2539521" y="6400"/>
                    <a:pt x="2666160" y="10946"/>
                    <a:pt x="2956305" y="0"/>
                  </a:cubicBezTo>
                  <a:cubicBezTo>
                    <a:pt x="3246450" y="-10946"/>
                    <a:pt x="3571746" y="-13697"/>
                    <a:pt x="3924299" y="0"/>
                  </a:cubicBezTo>
                  <a:cubicBezTo>
                    <a:pt x="3930665" y="271517"/>
                    <a:pt x="3915139" y="385877"/>
                    <a:pt x="3924299" y="602462"/>
                  </a:cubicBezTo>
                  <a:cubicBezTo>
                    <a:pt x="3933459" y="819047"/>
                    <a:pt x="3941146" y="1025455"/>
                    <a:pt x="3924299" y="1236633"/>
                  </a:cubicBezTo>
                  <a:cubicBezTo>
                    <a:pt x="3907452" y="1447811"/>
                    <a:pt x="3930711" y="1593173"/>
                    <a:pt x="3924299" y="1934221"/>
                  </a:cubicBezTo>
                  <a:cubicBezTo>
                    <a:pt x="3917887" y="2275269"/>
                    <a:pt x="3903727" y="2267689"/>
                    <a:pt x="3924299" y="2504975"/>
                  </a:cubicBezTo>
                  <a:cubicBezTo>
                    <a:pt x="3944871" y="2742261"/>
                    <a:pt x="3917353" y="2993146"/>
                    <a:pt x="3924299" y="3170854"/>
                  </a:cubicBezTo>
                  <a:cubicBezTo>
                    <a:pt x="3754047" y="3196166"/>
                    <a:pt x="3512887" y="3199299"/>
                    <a:pt x="3270249" y="3170854"/>
                  </a:cubicBezTo>
                  <a:cubicBezTo>
                    <a:pt x="3027611" y="3142410"/>
                    <a:pt x="2998389" y="3146990"/>
                    <a:pt x="2733928" y="3170854"/>
                  </a:cubicBezTo>
                  <a:cubicBezTo>
                    <a:pt x="2469467" y="3194718"/>
                    <a:pt x="2440583" y="3187200"/>
                    <a:pt x="2197607" y="3170854"/>
                  </a:cubicBezTo>
                  <a:cubicBezTo>
                    <a:pt x="1954631" y="3154508"/>
                    <a:pt x="1727031" y="3160764"/>
                    <a:pt x="1465072" y="3170854"/>
                  </a:cubicBezTo>
                  <a:cubicBezTo>
                    <a:pt x="1203114" y="3180944"/>
                    <a:pt x="1008403" y="3141426"/>
                    <a:pt x="771779" y="3170854"/>
                  </a:cubicBezTo>
                  <a:cubicBezTo>
                    <a:pt x="535155" y="3200282"/>
                    <a:pt x="279904" y="3170222"/>
                    <a:pt x="0" y="3170854"/>
                  </a:cubicBezTo>
                  <a:cubicBezTo>
                    <a:pt x="-16215" y="2958746"/>
                    <a:pt x="-7817" y="2735281"/>
                    <a:pt x="0" y="2536683"/>
                  </a:cubicBezTo>
                  <a:cubicBezTo>
                    <a:pt x="7817" y="2338085"/>
                    <a:pt x="19067" y="2080200"/>
                    <a:pt x="0" y="1934221"/>
                  </a:cubicBezTo>
                  <a:cubicBezTo>
                    <a:pt x="-19067" y="1788242"/>
                    <a:pt x="2410" y="1464577"/>
                    <a:pt x="0" y="1331759"/>
                  </a:cubicBezTo>
                  <a:cubicBezTo>
                    <a:pt x="-2410" y="1198941"/>
                    <a:pt x="-21730" y="938951"/>
                    <a:pt x="0" y="761005"/>
                  </a:cubicBezTo>
                  <a:cubicBezTo>
                    <a:pt x="21730" y="583059"/>
                    <a:pt x="-20179" y="174477"/>
                    <a:pt x="0" y="0"/>
                  </a:cubicBezTo>
                  <a:close/>
                  <a:moveTo>
                    <a:pt x="55395" y="55395"/>
                  </a:moveTo>
                  <a:cubicBezTo>
                    <a:pt x="39227" y="286123"/>
                    <a:pt x="53076" y="353789"/>
                    <a:pt x="55395" y="575606"/>
                  </a:cubicBezTo>
                  <a:cubicBezTo>
                    <a:pt x="57714" y="797423"/>
                    <a:pt x="43395" y="993841"/>
                    <a:pt x="55395" y="1187619"/>
                  </a:cubicBezTo>
                  <a:cubicBezTo>
                    <a:pt x="67395" y="1381397"/>
                    <a:pt x="75149" y="1604985"/>
                    <a:pt x="55395" y="1738430"/>
                  </a:cubicBezTo>
                  <a:cubicBezTo>
                    <a:pt x="35641" y="1871875"/>
                    <a:pt x="53047" y="2019705"/>
                    <a:pt x="55395" y="2289242"/>
                  </a:cubicBezTo>
                  <a:cubicBezTo>
                    <a:pt x="57743" y="2558779"/>
                    <a:pt x="36488" y="2746610"/>
                    <a:pt x="55395" y="3115459"/>
                  </a:cubicBezTo>
                  <a:cubicBezTo>
                    <a:pt x="298749" y="3137991"/>
                    <a:pt x="431827" y="3131104"/>
                    <a:pt x="576575" y="3115459"/>
                  </a:cubicBezTo>
                  <a:cubicBezTo>
                    <a:pt x="721323" y="3099814"/>
                    <a:pt x="963447" y="3142743"/>
                    <a:pt x="1135889" y="3115459"/>
                  </a:cubicBezTo>
                  <a:cubicBezTo>
                    <a:pt x="1308331" y="3088175"/>
                    <a:pt x="1586334" y="3086261"/>
                    <a:pt x="1733339" y="3115459"/>
                  </a:cubicBezTo>
                  <a:cubicBezTo>
                    <a:pt x="1880344" y="3144658"/>
                    <a:pt x="2157812" y="3137288"/>
                    <a:pt x="2292654" y="3115459"/>
                  </a:cubicBezTo>
                  <a:cubicBezTo>
                    <a:pt x="2427497" y="3093630"/>
                    <a:pt x="2766508" y="3109072"/>
                    <a:pt x="2966374" y="3115459"/>
                  </a:cubicBezTo>
                  <a:cubicBezTo>
                    <a:pt x="3166240" y="3121846"/>
                    <a:pt x="3557114" y="3114639"/>
                    <a:pt x="3868904" y="3115459"/>
                  </a:cubicBezTo>
                  <a:cubicBezTo>
                    <a:pt x="3845729" y="2862415"/>
                    <a:pt x="3885809" y="2665553"/>
                    <a:pt x="3868904" y="2503446"/>
                  </a:cubicBezTo>
                  <a:cubicBezTo>
                    <a:pt x="3851999" y="2341339"/>
                    <a:pt x="3890220" y="2135100"/>
                    <a:pt x="3868904" y="1891433"/>
                  </a:cubicBezTo>
                  <a:cubicBezTo>
                    <a:pt x="3847588" y="1647766"/>
                    <a:pt x="3858817" y="1453599"/>
                    <a:pt x="3868904" y="1310021"/>
                  </a:cubicBezTo>
                  <a:cubicBezTo>
                    <a:pt x="3878991" y="1166443"/>
                    <a:pt x="3868050" y="942073"/>
                    <a:pt x="3868904" y="667408"/>
                  </a:cubicBezTo>
                  <a:cubicBezTo>
                    <a:pt x="3869758" y="392743"/>
                    <a:pt x="3844415" y="250213"/>
                    <a:pt x="3868904" y="55395"/>
                  </a:cubicBezTo>
                  <a:cubicBezTo>
                    <a:pt x="3643377" y="64474"/>
                    <a:pt x="3465851" y="46093"/>
                    <a:pt x="3309589" y="55395"/>
                  </a:cubicBezTo>
                  <a:cubicBezTo>
                    <a:pt x="3153327" y="64697"/>
                    <a:pt x="2844872" y="33681"/>
                    <a:pt x="2635869" y="55395"/>
                  </a:cubicBezTo>
                  <a:cubicBezTo>
                    <a:pt x="2426866" y="77109"/>
                    <a:pt x="2269154" y="28778"/>
                    <a:pt x="2038420" y="55395"/>
                  </a:cubicBezTo>
                  <a:cubicBezTo>
                    <a:pt x="1807686" y="82012"/>
                    <a:pt x="1669227" y="33918"/>
                    <a:pt x="1517240" y="55395"/>
                  </a:cubicBezTo>
                  <a:cubicBezTo>
                    <a:pt x="1365253" y="76872"/>
                    <a:pt x="1255749" y="44493"/>
                    <a:pt x="996061" y="55395"/>
                  </a:cubicBezTo>
                  <a:cubicBezTo>
                    <a:pt x="736373" y="66297"/>
                    <a:pt x="309086" y="55031"/>
                    <a:pt x="55395" y="55395"/>
                  </a:cubicBezTo>
                  <a:close/>
                </a:path>
              </a:pathLst>
            </a:custGeom>
            <a:no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sp>
        <p:nvSpPr>
          <p:cNvPr id="11" name="图文框 7"/>
          <p:cNvSpPr/>
          <p:nvPr>
            <p:custDataLst>
              <p:tags r:id="rId1"/>
            </p:custDataLst>
          </p:nvPr>
        </p:nvSpPr>
        <p:spPr>
          <a:xfrm>
            <a:off x="7687929" y="2210120"/>
            <a:ext cx="2893060" cy="3170555"/>
          </a:xfrm>
          <a:custGeom>
            <a:avLst/>
            <a:gdLst>
              <a:gd name="connsiteX0" fmla="*/ 0 w 4914900"/>
              <a:gd name="connsiteY0" fmla="*/ 0 h 3170854"/>
              <a:gd name="connsiteX1" fmla="*/ 466916 w 4914900"/>
              <a:gd name="connsiteY1" fmla="*/ 0 h 3170854"/>
              <a:gd name="connsiteX2" fmla="*/ 933831 w 4914900"/>
              <a:gd name="connsiteY2" fmla="*/ 0 h 3170854"/>
              <a:gd name="connsiteX3" fmla="*/ 1548194 w 4914900"/>
              <a:gd name="connsiteY3" fmla="*/ 0 h 3170854"/>
              <a:gd name="connsiteX4" fmla="*/ 2064258 w 4914900"/>
              <a:gd name="connsiteY4" fmla="*/ 0 h 3170854"/>
              <a:gd name="connsiteX5" fmla="*/ 2678620 w 4914900"/>
              <a:gd name="connsiteY5" fmla="*/ 0 h 3170854"/>
              <a:gd name="connsiteX6" fmla="*/ 3292983 w 4914900"/>
              <a:gd name="connsiteY6" fmla="*/ 0 h 3170854"/>
              <a:gd name="connsiteX7" fmla="*/ 3858196 w 4914900"/>
              <a:gd name="connsiteY7" fmla="*/ 0 h 3170854"/>
              <a:gd name="connsiteX8" fmla="*/ 4914900 w 4914900"/>
              <a:gd name="connsiteY8" fmla="*/ 0 h 3170854"/>
              <a:gd name="connsiteX9" fmla="*/ 4914900 w 4914900"/>
              <a:gd name="connsiteY9" fmla="*/ 634171 h 3170854"/>
              <a:gd name="connsiteX10" fmla="*/ 4914900 w 4914900"/>
              <a:gd name="connsiteY10" fmla="*/ 1204925 h 3170854"/>
              <a:gd name="connsiteX11" fmla="*/ 4914900 w 4914900"/>
              <a:gd name="connsiteY11" fmla="*/ 1870804 h 3170854"/>
              <a:gd name="connsiteX12" fmla="*/ 4914900 w 4914900"/>
              <a:gd name="connsiteY12" fmla="*/ 2504975 h 3170854"/>
              <a:gd name="connsiteX13" fmla="*/ 4914900 w 4914900"/>
              <a:gd name="connsiteY13" fmla="*/ 3170854 h 3170854"/>
              <a:gd name="connsiteX14" fmla="*/ 4300538 w 4914900"/>
              <a:gd name="connsiteY14" fmla="*/ 3170854 h 3170854"/>
              <a:gd name="connsiteX15" fmla="*/ 3587877 w 4914900"/>
              <a:gd name="connsiteY15" fmla="*/ 3170854 h 3170854"/>
              <a:gd name="connsiteX16" fmla="*/ 2924366 w 4914900"/>
              <a:gd name="connsiteY16" fmla="*/ 3170854 h 3170854"/>
              <a:gd name="connsiteX17" fmla="*/ 2260854 w 4914900"/>
              <a:gd name="connsiteY17" fmla="*/ 3170854 h 3170854"/>
              <a:gd name="connsiteX18" fmla="*/ 1646491 w 4914900"/>
              <a:gd name="connsiteY18" fmla="*/ 3170854 h 3170854"/>
              <a:gd name="connsiteX19" fmla="*/ 1081278 w 4914900"/>
              <a:gd name="connsiteY19" fmla="*/ 3170854 h 3170854"/>
              <a:gd name="connsiteX20" fmla="*/ 0 w 4914900"/>
              <a:gd name="connsiteY20" fmla="*/ 3170854 h 3170854"/>
              <a:gd name="connsiteX21" fmla="*/ 0 w 4914900"/>
              <a:gd name="connsiteY21" fmla="*/ 2504975 h 3170854"/>
              <a:gd name="connsiteX22" fmla="*/ 0 w 4914900"/>
              <a:gd name="connsiteY22" fmla="*/ 1902512 h 3170854"/>
              <a:gd name="connsiteX23" fmla="*/ 0 w 4914900"/>
              <a:gd name="connsiteY23" fmla="*/ 1363467 h 3170854"/>
              <a:gd name="connsiteX24" fmla="*/ 0 w 4914900"/>
              <a:gd name="connsiteY24" fmla="*/ 729296 h 3170854"/>
              <a:gd name="connsiteX25" fmla="*/ 0 w 4914900"/>
              <a:gd name="connsiteY25" fmla="*/ 0 h 3170854"/>
              <a:gd name="connsiteX26" fmla="*/ 55395 w 4914900"/>
              <a:gd name="connsiteY26" fmla="*/ 55395 h 3170854"/>
              <a:gd name="connsiteX27" fmla="*/ 55395 w 4914900"/>
              <a:gd name="connsiteY27" fmla="*/ 667408 h 3170854"/>
              <a:gd name="connsiteX28" fmla="*/ 55395 w 4914900"/>
              <a:gd name="connsiteY28" fmla="*/ 1248820 h 3170854"/>
              <a:gd name="connsiteX29" fmla="*/ 55395 w 4914900"/>
              <a:gd name="connsiteY29" fmla="*/ 1769031 h 3170854"/>
              <a:gd name="connsiteX30" fmla="*/ 55395 w 4914900"/>
              <a:gd name="connsiteY30" fmla="*/ 2289242 h 3170854"/>
              <a:gd name="connsiteX31" fmla="*/ 55395 w 4914900"/>
              <a:gd name="connsiteY31" fmla="*/ 3115459 h 3170854"/>
              <a:gd name="connsiteX32" fmla="*/ 597573 w 4914900"/>
              <a:gd name="connsiteY32" fmla="*/ 3115459 h 3170854"/>
              <a:gd name="connsiteX33" fmla="*/ 1331916 w 4914900"/>
              <a:gd name="connsiteY33" fmla="*/ 3115459 h 3170854"/>
              <a:gd name="connsiteX34" fmla="*/ 2066258 w 4914900"/>
              <a:gd name="connsiteY34" fmla="*/ 3115459 h 3170854"/>
              <a:gd name="connsiteX35" fmla="*/ 2752560 w 4914900"/>
              <a:gd name="connsiteY35" fmla="*/ 3115459 h 3170854"/>
              <a:gd name="connsiteX36" fmla="*/ 3294738 w 4914900"/>
              <a:gd name="connsiteY36" fmla="*/ 3115459 h 3170854"/>
              <a:gd name="connsiteX37" fmla="*/ 4077121 w 4914900"/>
              <a:gd name="connsiteY37" fmla="*/ 3115459 h 3170854"/>
              <a:gd name="connsiteX38" fmla="*/ 4859505 w 4914900"/>
              <a:gd name="connsiteY38" fmla="*/ 3115459 h 3170854"/>
              <a:gd name="connsiteX39" fmla="*/ 4859505 w 4914900"/>
              <a:gd name="connsiteY39" fmla="*/ 2534047 h 3170854"/>
              <a:gd name="connsiteX40" fmla="*/ 4859505 w 4914900"/>
              <a:gd name="connsiteY40" fmla="*/ 1983235 h 3170854"/>
              <a:gd name="connsiteX41" fmla="*/ 4859505 w 4914900"/>
              <a:gd name="connsiteY41" fmla="*/ 1463024 h 3170854"/>
              <a:gd name="connsiteX42" fmla="*/ 4859505 w 4914900"/>
              <a:gd name="connsiteY42" fmla="*/ 942814 h 3170854"/>
              <a:gd name="connsiteX43" fmla="*/ 4859505 w 4914900"/>
              <a:gd name="connsiteY43" fmla="*/ 55395 h 3170854"/>
              <a:gd name="connsiteX44" fmla="*/ 4173204 w 4914900"/>
              <a:gd name="connsiteY44" fmla="*/ 55395 h 3170854"/>
              <a:gd name="connsiteX45" fmla="*/ 3486902 w 4914900"/>
              <a:gd name="connsiteY45" fmla="*/ 55395 h 3170854"/>
              <a:gd name="connsiteX46" fmla="*/ 2944724 w 4914900"/>
              <a:gd name="connsiteY46" fmla="*/ 55395 h 3170854"/>
              <a:gd name="connsiteX47" fmla="*/ 2210381 w 4914900"/>
              <a:gd name="connsiteY47" fmla="*/ 55395 h 3170854"/>
              <a:gd name="connsiteX48" fmla="*/ 1572121 w 4914900"/>
              <a:gd name="connsiteY48" fmla="*/ 55395 h 3170854"/>
              <a:gd name="connsiteX49" fmla="*/ 981902 w 4914900"/>
              <a:gd name="connsiteY49" fmla="*/ 55395 h 3170854"/>
              <a:gd name="connsiteX50" fmla="*/ 55395 w 4914900"/>
              <a:gd name="connsiteY50" fmla="*/ 55395 h 3170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4914900" h="3170854" extrusionOk="0">
                <a:moveTo>
                  <a:pt x="0" y="0"/>
                </a:moveTo>
                <a:cubicBezTo>
                  <a:pt x="189425" y="-13306"/>
                  <a:pt x="333128" y="-21522"/>
                  <a:pt x="466916" y="0"/>
                </a:cubicBezTo>
                <a:cubicBezTo>
                  <a:pt x="600704" y="21522"/>
                  <a:pt x="781288" y="10036"/>
                  <a:pt x="933831" y="0"/>
                </a:cubicBezTo>
                <a:cubicBezTo>
                  <a:pt x="1086374" y="-10036"/>
                  <a:pt x="1361871" y="4351"/>
                  <a:pt x="1548194" y="0"/>
                </a:cubicBezTo>
                <a:cubicBezTo>
                  <a:pt x="1734517" y="-4351"/>
                  <a:pt x="1959451" y="6500"/>
                  <a:pt x="2064258" y="0"/>
                </a:cubicBezTo>
                <a:cubicBezTo>
                  <a:pt x="2169065" y="-6500"/>
                  <a:pt x="2507218" y="19877"/>
                  <a:pt x="2678620" y="0"/>
                </a:cubicBezTo>
                <a:cubicBezTo>
                  <a:pt x="2850022" y="-19877"/>
                  <a:pt x="3114468" y="-22403"/>
                  <a:pt x="3292983" y="0"/>
                </a:cubicBezTo>
                <a:cubicBezTo>
                  <a:pt x="3471498" y="22403"/>
                  <a:pt x="3648835" y="-18232"/>
                  <a:pt x="3858196" y="0"/>
                </a:cubicBezTo>
                <a:cubicBezTo>
                  <a:pt x="4067557" y="18232"/>
                  <a:pt x="4690764" y="15513"/>
                  <a:pt x="4914900" y="0"/>
                </a:cubicBezTo>
                <a:cubicBezTo>
                  <a:pt x="4929485" y="129232"/>
                  <a:pt x="4937573" y="455745"/>
                  <a:pt x="4914900" y="634171"/>
                </a:cubicBezTo>
                <a:cubicBezTo>
                  <a:pt x="4892227" y="812597"/>
                  <a:pt x="4894328" y="967639"/>
                  <a:pt x="4914900" y="1204925"/>
                </a:cubicBezTo>
                <a:cubicBezTo>
                  <a:pt x="4935472" y="1442211"/>
                  <a:pt x="4907954" y="1693096"/>
                  <a:pt x="4914900" y="1870804"/>
                </a:cubicBezTo>
                <a:cubicBezTo>
                  <a:pt x="4921846" y="2048512"/>
                  <a:pt x="4932832" y="2277054"/>
                  <a:pt x="4914900" y="2504975"/>
                </a:cubicBezTo>
                <a:cubicBezTo>
                  <a:pt x="4896968" y="2732896"/>
                  <a:pt x="4916127" y="3019635"/>
                  <a:pt x="4914900" y="3170854"/>
                </a:cubicBezTo>
                <a:cubicBezTo>
                  <a:pt x="4641598" y="3148393"/>
                  <a:pt x="4558119" y="3172344"/>
                  <a:pt x="4300538" y="3170854"/>
                </a:cubicBezTo>
                <a:cubicBezTo>
                  <a:pt x="4042957" y="3169364"/>
                  <a:pt x="3795174" y="3158753"/>
                  <a:pt x="3587877" y="3170854"/>
                </a:cubicBezTo>
                <a:cubicBezTo>
                  <a:pt x="3380580" y="3182955"/>
                  <a:pt x="3201949" y="3182710"/>
                  <a:pt x="2924366" y="3170854"/>
                </a:cubicBezTo>
                <a:cubicBezTo>
                  <a:pt x="2646783" y="3158998"/>
                  <a:pt x="2455041" y="3180426"/>
                  <a:pt x="2260854" y="3170854"/>
                </a:cubicBezTo>
                <a:cubicBezTo>
                  <a:pt x="2066667" y="3161282"/>
                  <a:pt x="1873438" y="3160523"/>
                  <a:pt x="1646491" y="3170854"/>
                </a:cubicBezTo>
                <a:cubicBezTo>
                  <a:pt x="1419544" y="3181185"/>
                  <a:pt x="1351857" y="3193612"/>
                  <a:pt x="1081278" y="3170854"/>
                </a:cubicBezTo>
                <a:cubicBezTo>
                  <a:pt x="810699" y="3148096"/>
                  <a:pt x="423830" y="3128278"/>
                  <a:pt x="0" y="3170854"/>
                </a:cubicBezTo>
                <a:cubicBezTo>
                  <a:pt x="24697" y="2967115"/>
                  <a:pt x="-7317" y="2784152"/>
                  <a:pt x="0" y="2504975"/>
                </a:cubicBezTo>
                <a:cubicBezTo>
                  <a:pt x="7317" y="2225798"/>
                  <a:pt x="-16138" y="2185002"/>
                  <a:pt x="0" y="1902512"/>
                </a:cubicBezTo>
                <a:cubicBezTo>
                  <a:pt x="16138" y="1620022"/>
                  <a:pt x="21521" y="1476238"/>
                  <a:pt x="0" y="1363467"/>
                </a:cubicBezTo>
                <a:cubicBezTo>
                  <a:pt x="-21521" y="1250697"/>
                  <a:pt x="18832" y="1011817"/>
                  <a:pt x="0" y="729296"/>
                </a:cubicBezTo>
                <a:cubicBezTo>
                  <a:pt x="-18832" y="446775"/>
                  <a:pt x="-16474" y="301339"/>
                  <a:pt x="0" y="0"/>
                </a:cubicBezTo>
                <a:close/>
                <a:moveTo>
                  <a:pt x="55395" y="55395"/>
                </a:moveTo>
                <a:cubicBezTo>
                  <a:pt x="57509" y="265552"/>
                  <a:pt x="68149" y="385714"/>
                  <a:pt x="55395" y="667408"/>
                </a:cubicBezTo>
                <a:cubicBezTo>
                  <a:pt x="42641" y="949102"/>
                  <a:pt x="39800" y="1082907"/>
                  <a:pt x="55395" y="1248820"/>
                </a:cubicBezTo>
                <a:cubicBezTo>
                  <a:pt x="70990" y="1414733"/>
                  <a:pt x="75776" y="1531515"/>
                  <a:pt x="55395" y="1769031"/>
                </a:cubicBezTo>
                <a:cubicBezTo>
                  <a:pt x="35014" y="2006547"/>
                  <a:pt x="33326" y="2081342"/>
                  <a:pt x="55395" y="2289242"/>
                </a:cubicBezTo>
                <a:cubicBezTo>
                  <a:pt x="77464" y="2497142"/>
                  <a:pt x="42993" y="2710348"/>
                  <a:pt x="55395" y="3115459"/>
                </a:cubicBezTo>
                <a:cubicBezTo>
                  <a:pt x="219849" y="3109655"/>
                  <a:pt x="488664" y="3130606"/>
                  <a:pt x="597573" y="3115459"/>
                </a:cubicBezTo>
                <a:cubicBezTo>
                  <a:pt x="706482" y="3100312"/>
                  <a:pt x="1115600" y="3133181"/>
                  <a:pt x="1331916" y="3115459"/>
                </a:cubicBezTo>
                <a:cubicBezTo>
                  <a:pt x="1548232" y="3097737"/>
                  <a:pt x="1907390" y="3132980"/>
                  <a:pt x="2066258" y="3115459"/>
                </a:cubicBezTo>
                <a:cubicBezTo>
                  <a:pt x="2225126" y="3097938"/>
                  <a:pt x="2411814" y="3144093"/>
                  <a:pt x="2752560" y="3115459"/>
                </a:cubicBezTo>
                <a:cubicBezTo>
                  <a:pt x="3093306" y="3086825"/>
                  <a:pt x="3025651" y="3097586"/>
                  <a:pt x="3294738" y="3115459"/>
                </a:cubicBezTo>
                <a:cubicBezTo>
                  <a:pt x="3563825" y="3133332"/>
                  <a:pt x="3830531" y="3108109"/>
                  <a:pt x="4077121" y="3115459"/>
                </a:cubicBezTo>
                <a:cubicBezTo>
                  <a:pt x="4323711" y="3122809"/>
                  <a:pt x="4537930" y="3100005"/>
                  <a:pt x="4859505" y="3115459"/>
                </a:cubicBezTo>
                <a:cubicBezTo>
                  <a:pt x="4865072" y="2834623"/>
                  <a:pt x="4877842" y="2722522"/>
                  <a:pt x="4859505" y="2534047"/>
                </a:cubicBezTo>
                <a:cubicBezTo>
                  <a:pt x="4841168" y="2345572"/>
                  <a:pt x="4834429" y="2248032"/>
                  <a:pt x="4859505" y="1983235"/>
                </a:cubicBezTo>
                <a:cubicBezTo>
                  <a:pt x="4884581" y="1718438"/>
                  <a:pt x="4849686" y="1647342"/>
                  <a:pt x="4859505" y="1463024"/>
                </a:cubicBezTo>
                <a:cubicBezTo>
                  <a:pt x="4869324" y="1278706"/>
                  <a:pt x="4872040" y="1168331"/>
                  <a:pt x="4859505" y="942814"/>
                </a:cubicBezTo>
                <a:cubicBezTo>
                  <a:pt x="4846971" y="717297"/>
                  <a:pt x="4844091" y="234408"/>
                  <a:pt x="4859505" y="55395"/>
                </a:cubicBezTo>
                <a:cubicBezTo>
                  <a:pt x="4592018" y="80132"/>
                  <a:pt x="4442365" y="34832"/>
                  <a:pt x="4173204" y="55395"/>
                </a:cubicBezTo>
                <a:cubicBezTo>
                  <a:pt x="3904043" y="75958"/>
                  <a:pt x="3779587" y="85355"/>
                  <a:pt x="3486902" y="55395"/>
                </a:cubicBezTo>
                <a:cubicBezTo>
                  <a:pt x="3194217" y="25435"/>
                  <a:pt x="3075136" y="29007"/>
                  <a:pt x="2944724" y="55395"/>
                </a:cubicBezTo>
                <a:cubicBezTo>
                  <a:pt x="2814312" y="81783"/>
                  <a:pt x="2366908" y="62843"/>
                  <a:pt x="2210381" y="55395"/>
                </a:cubicBezTo>
                <a:cubicBezTo>
                  <a:pt x="2053854" y="47947"/>
                  <a:pt x="1821122" y="83361"/>
                  <a:pt x="1572121" y="55395"/>
                </a:cubicBezTo>
                <a:cubicBezTo>
                  <a:pt x="1323120" y="27429"/>
                  <a:pt x="1214890" y="44174"/>
                  <a:pt x="981902" y="55395"/>
                </a:cubicBezTo>
                <a:cubicBezTo>
                  <a:pt x="748914" y="66616"/>
                  <a:pt x="434322" y="22603"/>
                  <a:pt x="55395" y="55395"/>
                </a:cubicBezTo>
                <a:close/>
              </a:path>
            </a:pathLst>
          </a:cu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2" name="文本框 11"/>
          <p:cNvSpPr txBox="1"/>
          <p:nvPr>
            <p:custDataLst>
              <p:tags r:id="rId2"/>
            </p:custDataLst>
          </p:nvPr>
        </p:nvSpPr>
        <p:spPr>
          <a:xfrm>
            <a:off x="7894939" y="2639931"/>
            <a:ext cx="2479040" cy="563880"/>
          </a:xfrm>
          <a:prstGeom prst="rect">
            <a:avLst/>
          </a:prstGeom>
          <a:solidFill>
            <a:schemeClr val="accent4"/>
          </a:solidFill>
        </p:spPr>
        <p:txBody>
          <a:bodyPr wrap="square" bIns="108000" anchor="ctr" anchorCtr="0">
            <a:noAutofit/>
          </a:bodyPr>
          <a:lstStyle>
            <a:defPPr>
              <a:defRPr lang="zh-CN"/>
            </a:defPPr>
            <a:lvl1pPr algn="ctr">
              <a:lnSpc>
                <a:spcPct val="140000"/>
              </a:lnSpc>
              <a:defRPr sz="2400" b="0">
                <a:solidFill>
                  <a:schemeClr val="bg1"/>
                </a:solidFill>
                <a:latin typeface="+mn-ea"/>
              </a:defRPr>
            </a:lvl1pPr>
          </a:lstStyle>
          <a:p>
            <a:r>
              <a:rPr lang="zh-CN" altLang="en-US" sz="2000" dirty="0">
                <a:sym typeface="思源黑体 CN Light" panose="020B0300000000000000" pitchFamily="34" charset="-122"/>
              </a:rPr>
              <a:t>卫生质量</a:t>
            </a:r>
          </a:p>
        </p:txBody>
      </p:sp>
      <p:sp>
        <p:nvSpPr>
          <p:cNvPr id="13" name="矩形 12"/>
          <p:cNvSpPr/>
          <p:nvPr>
            <p:custDataLst>
              <p:tags r:id="rId3"/>
            </p:custDataLst>
          </p:nvPr>
        </p:nvSpPr>
        <p:spPr>
          <a:xfrm>
            <a:off x="7755239" y="3345416"/>
            <a:ext cx="2757805" cy="460375"/>
          </a:xfrm>
          <a:prstGeom prst="rect">
            <a:avLst/>
          </a:prstGeom>
        </p:spPr>
        <p:txBody>
          <a:bodyPr wrap="square">
            <a:spAutoFit/>
          </a:bodyPr>
          <a:lstStyle/>
          <a:p>
            <a:pPr algn="ctr">
              <a:lnSpc>
                <a:spcPct val="150000"/>
              </a:lnSpc>
              <a:defRPr sz="1800">
                <a:solidFill>
                  <a:srgbClr val="000000"/>
                </a:solidFill>
                <a:uFillTx/>
              </a:defRPr>
            </a:pPr>
            <a:r>
              <a:rPr lang="zh-CN" altLang="zh-CN" sz="1600" dirty="0">
                <a:solidFill>
                  <a:schemeClr val="bg2">
                    <a:lumMod val="10000"/>
                  </a:schemeClr>
                </a:solidFill>
                <a:latin typeface="+mn-ea"/>
                <a:sym typeface="+mn-ea"/>
              </a:rPr>
              <a:t>实验室卫生状况下降。</a:t>
            </a:r>
            <a:endParaRPr lang="zh-CN" altLang="en-US" sz="1600" dirty="0">
              <a:solidFill>
                <a:schemeClr val="bg2">
                  <a:lumMod val="10000"/>
                </a:schemeClr>
              </a:solidFill>
              <a:uFill>
                <a:solidFill>
                  <a:srgbClr val="808080"/>
                </a:solidFill>
              </a:uFill>
              <a:latin typeface="+mn-ea"/>
              <a:cs typeface="+mn-ea"/>
              <a:sym typeface="+mn-ea"/>
            </a:endParaRPr>
          </a:p>
        </p:txBody>
      </p:sp>
      <p:pic>
        <p:nvPicPr>
          <p:cNvPr id="15" name="图片 14" descr="logo透明（带校名）"/>
          <p:cNvPicPr>
            <a:picLocks noChangeAspect="1"/>
          </p:cNvPicPr>
          <p:nvPr>
            <p:custDataLst>
              <p:tags r:id="rId4"/>
            </p:custDataLst>
          </p:nvPr>
        </p:nvPicPr>
        <p:blipFill>
          <a:blip r:embed="rId8"/>
          <a:stretch>
            <a:fillRect/>
          </a:stretch>
        </p:blipFill>
        <p:spPr>
          <a:xfrm>
            <a:off x="10542905" y="167640"/>
            <a:ext cx="1440180" cy="134175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2" name="矩形 71"/>
          <p:cNvSpPr/>
          <p:nvPr/>
        </p:nvSpPr>
        <p:spPr>
          <a:xfrm>
            <a:off x="817" y="-1"/>
            <a:ext cx="12190366" cy="6857999"/>
          </a:xfrm>
          <a:prstGeom prst="rect">
            <a:avLst/>
          </a:prstGeom>
          <a:solidFill>
            <a:schemeClr val="accent4">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8" name="图片 67"/>
          <p:cNvPicPr>
            <a:picLocks noChangeAspect="1"/>
          </p:cNvPicPr>
          <p:nvPr/>
        </p:nvPicPr>
        <p:blipFill>
          <a:blip r:embed="rId4">
            <a:extLst>
              <a:ext uri="{28A0092B-C50C-407E-A947-70E740481C1C}">
                <a14:useLocalDpi xmlns:a14="http://schemas.microsoft.com/office/drawing/2010/main" val="0"/>
              </a:ext>
            </a:extLst>
          </a:blip>
          <a:srcRect r="3984"/>
          <a:stretch>
            <a:fillRect/>
          </a:stretch>
        </p:blipFill>
        <p:spPr>
          <a:xfrm rot="5400000" flipV="1">
            <a:off x="2917374" y="-1619325"/>
            <a:ext cx="6584798" cy="9791703"/>
          </a:xfrm>
          <a:custGeom>
            <a:avLst/>
            <a:gdLst>
              <a:gd name="connsiteX0" fmla="*/ 6584798 w 6584798"/>
              <a:gd name="connsiteY0" fmla="*/ 9932269 h 9932269"/>
              <a:gd name="connsiteX1" fmla="*/ 6584798 w 6584798"/>
              <a:gd name="connsiteY1" fmla="*/ 0 h 9932269"/>
              <a:gd name="connsiteX2" fmla="*/ 0 w 6584798"/>
              <a:gd name="connsiteY2" fmla="*/ 0 h 9932269"/>
              <a:gd name="connsiteX3" fmla="*/ 0 w 6584798"/>
              <a:gd name="connsiteY3" fmla="*/ 9932269 h 9932269"/>
            </a:gdLst>
            <a:ahLst/>
            <a:cxnLst>
              <a:cxn ang="0">
                <a:pos x="connsiteX0" y="connsiteY0"/>
              </a:cxn>
              <a:cxn ang="0">
                <a:pos x="connsiteX1" y="connsiteY1"/>
              </a:cxn>
              <a:cxn ang="0">
                <a:pos x="connsiteX2" y="connsiteY2"/>
              </a:cxn>
              <a:cxn ang="0">
                <a:pos x="connsiteX3" y="connsiteY3"/>
              </a:cxn>
            </a:cxnLst>
            <a:rect l="l" t="t" r="r" b="b"/>
            <a:pathLst>
              <a:path w="6584798" h="9932269">
                <a:moveTo>
                  <a:pt x="6584798" y="9932269"/>
                </a:moveTo>
                <a:lnTo>
                  <a:pt x="6584798" y="0"/>
                </a:lnTo>
                <a:lnTo>
                  <a:pt x="0" y="0"/>
                </a:lnTo>
                <a:lnTo>
                  <a:pt x="0" y="9932269"/>
                </a:lnTo>
                <a:close/>
              </a:path>
            </a:pathLst>
          </a:custGeom>
        </p:spPr>
      </p:pic>
      <p:pic>
        <p:nvPicPr>
          <p:cNvPr id="53" name="图片 52"/>
          <p:cNvPicPr>
            <a:picLocks noChangeAspect="1"/>
          </p:cNvPicPr>
          <p:nvPr/>
        </p:nvPicPr>
        <p:blipFill rotWithShape="1">
          <a:blip r:embed="rId5">
            <a:extLst>
              <a:ext uri="{28A0092B-C50C-407E-A947-70E740481C1C}">
                <a14:useLocalDpi xmlns:a14="http://schemas.microsoft.com/office/drawing/2010/main" val="0"/>
              </a:ext>
            </a:extLst>
          </a:blip>
          <a:srcRect t="7962" r="53063" b="56352"/>
          <a:stretch>
            <a:fillRect/>
          </a:stretch>
        </p:blipFill>
        <p:spPr>
          <a:xfrm flipH="1">
            <a:off x="-1" y="-15873"/>
            <a:ext cx="3910127" cy="3851273"/>
          </a:xfrm>
          <a:prstGeom prst="rect">
            <a:avLst/>
          </a:prstGeom>
        </p:spPr>
      </p:pic>
      <p:pic>
        <p:nvPicPr>
          <p:cNvPr id="70" name="图片 69"/>
          <p:cNvPicPr>
            <a:picLocks noChangeAspect="1"/>
          </p:cNvPicPr>
          <p:nvPr/>
        </p:nvPicPr>
        <p:blipFill rotWithShape="1">
          <a:blip r:embed="rId6">
            <a:extLst>
              <a:ext uri="{28A0092B-C50C-407E-A947-70E740481C1C}">
                <a14:useLocalDpi xmlns:a14="http://schemas.microsoft.com/office/drawing/2010/main" val="0"/>
              </a:ext>
            </a:extLst>
          </a:blip>
          <a:srcRect t="62677" b="283"/>
          <a:stretch>
            <a:fillRect/>
          </a:stretch>
        </p:blipFill>
        <p:spPr>
          <a:xfrm>
            <a:off x="11345" y="289071"/>
            <a:ext cx="12169311" cy="6584799"/>
          </a:xfrm>
          <a:custGeom>
            <a:avLst/>
            <a:gdLst>
              <a:gd name="connsiteX0" fmla="*/ 0 w 12190366"/>
              <a:gd name="connsiteY0" fmla="*/ 0 h 5480050"/>
              <a:gd name="connsiteX1" fmla="*/ 12190366 w 12190366"/>
              <a:gd name="connsiteY1" fmla="*/ 0 h 5480050"/>
              <a:gd name="connsiteX2" fmla="*/ 12190366 w 12190366"/>
              <a:gd name="connsiteY2" fmla="*/ 5480050 h 5480050"/>
              <a:gd name="connsiteX3" fmla="*/ 0 w 12190366"/>
              <a:gd name="connsiteY3" fmla="*/ 5480050 h 5480050"/>
            </a:gdLst>
            <a:ahLst/>
            <a:cxnLst>
              <a:cxn ang="0">
                <a:pos x="connsiteX0" y="connsiteY0"/>
              </a:cxn>
              <a:cxn ang="0">
                <a:pos x="connsiteX1" y="connsiteY1"/>
              </a:cxn>
              <a:cxn ang="0">
                <a:pos x="connsiteX2" y="connsiteY2"/>
              </a:cxn>
              <a:cxn ang="0">
                <a:pos x="connsiteX3" y="connsiteY3"/>
              </a:cxn>
            </a:cxnLst>
            <a:rect l="l" t="t" r="r" b="b"/>
            <a:pathLst>
              <a:path w="12190366" h="5480050">
                <a:moveTo>
                  <a:pt x="0" y="0"/>
                </a:moveTo>
                <a:lnTo>
                  <a:pt x="12190366" y="0"/>
                </a:lnTo>
                <a:lnTo>
                  <a:pt x="12190366" y="5480050"/>
                </a:lnTo>
                <a:lnTo>
                  <a:pt x="0" y="5480050"/>
                </a:lnTo>
                <a:close/>
              </a:path>
            </a:pathLst>
          </a:custGeom>
        </p:spPr>
      </p:pic>
      <p:sp>
        <p:nvSpPr>
          <p:cNvPr id="8" name="矩形: 圆角 7"/>
          <p:cNvSpPr/>
          <p:nvPr/>
        </p:nvSpPr>
        <p:spPr>
          <a:xfrm>
            <a:off x="3622675" y="2605757"/>
            <a:ext cx="4946650" cy="1154239"/>
          </a:xfrm>
          <a:prstGeom prst="roundRect">
            <a:avLst>
              <a:gd name="adj" fmla="val 50000"/>
            </a:avLst>
          </a:prstGeom>
          <a:gradFill flip="none" rotWithShape="1">
            <a:gsLst>
              <a:gs pos="0">
                <a:srgbClr val="F09E45"/>
              </a:gs>
              <a:gs pos="70000">
                <a:srgbClr val="ED7D31"/>
              </a:gs>
            </a:gsLst>
            <a:lin ang="5400000" scaled="1"/>
            <a:tileRect/>
          </a:gradFill>
          <a:ln>
            <a:noFill/>
          </a:ln>
          <a:effectLst>
            <a:outerShdw blurRad="177800" dist="76200" dir="5400000" algn="t" rotWithShape="0">
              <a:srgbClr val="F57406">
                <a:alpha val="26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solidFill>
                <a:schemeClr val="bg1"/>
              </a:solidFill>
              <a:latin typeface="思源黑体 CN Normal" panose="020B0400000000000000" pitchFamily="34" charset="-122"/>
              <a:ea typeface="思源黑体 CN Normal" panose="020B0400000000000000" pitchFamily="34" charset="-122"/>
            </a:endParaRPr>
          </a:p>
        </p:txBody>
      </p:sp>
      <p:sp>
        <p:nvSpPr>
          <p:cNvPr id="2" name="文本框 1"/>
          <p:cNvSpPr txBox="1"/>
          <p:nvPr/>
        </p:nvSpPr>
        <p:spPr>
          <a:xfrm>
            <a:off x="4079396" y="2592933"/>
            <a:ext cx="4033208" cy="1052195"/>
          </a:xfrm>
          <a:prstGeom prst="rect">
            <a:avLst/>
          </a:prstGeom>
          <a:noFill/>
        </p:spPr>
        <p:txBody>
          <a:bodyPr wrap="square" rtlCol="0">
            <a:spAutoFit/>
          </a:bodyPr>
          <a:lstStyle/>
          <a:p>
            <a:pPr algn="ctr">
              <a:lnSpc>
                <a:spcPct val="142000"/>
              </a:lnSpc>
            </a:pPr>
            <a:r>
              <a:rPr lang="zh-CN" altLang="en-US" sz="4400" spc="300" dirty="0">
                <a:solidFill>
                  <a:schemeClr val="bg1"/>
                </a:solidFill>
                <a:latin typeface="字魂布丁体" panose="00000500000000000000" pitchFamily="2" charset="-122"/>
                <a:ea typeface="字魂布丁体" panose="00000500000000000000" pitchFamily="2" charset="-122"/>
                <a:sym typeface="思源黑体 CN Light" panose="020B0300000000000000" pitchFamily="34" charset="-122"/>
              </a:rPr>
              <a:t>用电隐患</a:t>
            </a:r>
          </a:p>
        </p:txBody>
      </p:sp>
      <p:sp>
        <p:nvSpPr>
          <p:cNvPr id="3" name="文本框 2"/>
          <p:cNvSpPr txBox="1"/>
          <p:nvPr/>
        </p:nvSpPr>
        <p:spPr>
          <a:xfrm>
            <a:off x="4925493" y="1348417"/>
            <a:ext cx="2341014" cy="1229567"/>
          </a:xfrm>
          <a:prstGeom prst="rect">
            <a:avLst/>
          </a:prstGeom>
          <a:noFill/>
        </p:spPr>
        <p:txBody>
          <a:bodyPr wrap="square" rtlCol="0">
            <a:spAutoFit/>
          </a:bodyPr>
          <a:lstStyle/>
          <a:p>
            <a:pPr algn="ctr">
              <a:lnSpc>
                <a:spcPct val="142000"/>
              </a:lnSpc>
            </a:pPr>
            <a:r>
              <a:rPr lang="en-US" altLang="zh-CN" sz="6000" dirty="0">
                <a:solidFill>
                  <a:schemeClr val="bg2">
                    <a:lumMod val="25000"/>
                  </a:schemeClr>
                </a:solidFill>
                <a:latin typeface="字魂布丁体" panose="00000500000000000000" pitchFamily="2" charset="-122"/>
                <a:ea typeface="字魂布丁体" panose="00000500000000000000" pitchFamily="2" charset="-122"/>
                <a:sym typeface="思源黑体 CN Light" panose="020B0300000000000000" pitchFamily="34" charset="-122"/>
              </a:rPr>
              <a:t>-02-</a:t>
            </a:r>
            <a:endParaRPr lang="zh-CN" altLang="en-US" sz="6000" dirty="0">
              <a:solidFill>
                <a:schemeClr val="bg2">
                  <a:lumMod val="25000"/>
                </a:schemeClr>
              </a:solidFill>
              <a:latin typeface="字魂布丁体" panose="00000500000000000000" pitchFamily="2" charset="-122"/>
              <a:ea typeface="字魂布丁体" panose="00000500000000000000" pitchFamily="2" charset="-122"/>
              <a:sym typeface="思源黑体 CN Light" panose="020B0300000000000000" pitchFamily="34" charset="-122"/>
            </a:endParaRPr>
          </a:p>
        </p:txBody>
      </p:sp>
      <p:pic>
        <p:nvPicPr>
          <p:cNvPr id="7" name="图片 6" descr="图片包含 蛋糕, 游戏机, 亮, 食物&#10;&#10;描述已自动生成"/>
          <p:cNvPicPr>
            <a:picLocks noChangeAspect="1"/>
          </p:cNvPicPr>
          <p:nvPr/>
        </p:nvPicPr>
        <p:blipFill rotWithShape="1">
          <a:blip r:embed="rId7">
            <a:extLst>
              <a:ext uri="{28A0092B-C50C-407E-A947-70E740481C1C}">
                <a14:useLocalDpi xmlns:a14="http://schemas.microsoft.com/office/drawing/2010/main" val="0"/>
              </a:ext>
            </a:extLst>
          </a:blip>
          <a:srcRect l="77942" t="51213" r="3271" b="37676"/>
          <a:stretch>
            <a:fillRect/>
          </a:stretch>
        </p:blipFill>
        <p:spPr>
          <a:xfrm rot="3051850">
            <a:off x="41242" y="2775781"/>
            <a:ext cx="2489532" cy="1968430"/>
          </a:xfrm>
          <a:prstGeom prst="rect">
            <a:avLst/>
          </a:prstGeom>
        </p:spPr>
      </p:pic>
      <p:pic>
        <p:nvPicPr>
          <p:cNvPr id="6" name="图片 5" descr="logo透明（带校名）"/>
          <p:cNvPicPr>
            <a:picLocks noChangeAspect="1"/>
          </p:cNvPicPr>
          <p:nvPr>
            <p:custDataLst>
              <p:tags r:id="rId2"/>
            </p:custDataLst>
          </p:nvPr>
        </p:nvPicPr>
        <p:blipFill>
          <a:blip r:embed="rId8"/>
          <a:stretch>
            <a:fillRect/>
          </a:stretch>
        </p:blipFill>
        <p:spPr>
          <a:xfrm>
            <a:off x="10542905" y="167640"/>
            <a:ext cx="1440180" cy="134175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1308735" y="339090"/>
            <a:ext cx="3939540" cy="789940"/>
          </a:xfrm>
          <a:prstGeom prst="rect">
            <a:avLst/>
          </a:prstGeom>
          <a:noFill/>
        </p:spPr>
        <p:txBody>
          <a:bodyPr wrap="square" rtlCol="0">
            <a:spAutoFit/>
          </a:bodyPr>
          <a:lstStyle/>
          <a:p>
            <a:pPr>
              <a:lnSpc>
                <a:spcPct val="142000"/>
              </a:lnSpc>
            </a:pPr>
            <a:r>
              <a:rPr lang="zh-CN" altLang="en-US" sz="3200" spc="300" dirty="0">
                <a:solidFill>
                  <a:schemeClr val="bg2">
                    <a:lumMod val="25000"/>
                  </a:schemeClr>
                </a:solidFill>
                <a:latin typeface="字魂布丁体" panose="00000500000000000000" pitchFamily="2" charset="-122"/>
                <a:ea typeface="字魂布丁体" panose="00000500000000000000" pitchFamily="2" charset="-122"/>
                <a:sym typeface="思源黑体 CN Light" panose="020B0300000000000000" pitchFamily="34" charset="-122"/>
              </a:rPr>
              <a:t>安全用电基本要求</a:t>
            </a:r>
          </a:p>
        </p:txBody>
      </p:sp>
      <p:pic>
        <p:nvPicPr>
          <p:cNvPr id="5" name="图形 4" descr="书籍 纯色填充"/>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609600" y="532744"/>
            <a:ext cx="571500" cy="571500"/>
          </a:xfrm>
          <a:prstGeom prst="rect">
            <a:avLst/>
          </a:prstGeom>
        </p:spPr>
      </p:pic>
      <p:sp>
        <p:nvSpPr>
          <p:cNvPr id="2" name="任意多边形 30"/>
          <p:cNvSpPr/>
          <p:nvPr/>
        </p:nvSpPr>
        <p:spPr>
          <a:xfrm>
            <a:off x="621030" y="2879280"/>
            <a:ext cx="10953115" cy="993775"/>
          </a:xfrm>
          <a:custGeom>
            <a:avLst/>
            <a:gdLst>
              <a:gd name="connsiteX0" fmla="*/ 0 w 12192000"/>
              <a:gd name="connsiteY0" fmla="*/ 624139 h 763855"/>
              <a:gd name="connsiteX1" fmla="*/ 2075543 w 12192000"/>
              <a:gd name="connsiteY1" fmla="*/ 72596 h 763855"/>
              <a:gd name="connsiteX2" fmla="*/ 4760685 w 12192000"/>
              <a:gd name="connsiteY2" fmla="*/ 711224 h 763855"/>
              <a:gd name="connsiteX3" fmla="*/ 7489371 w 12192000"/>
              <a:gd name="connsiteY3" fmla="*/ 24 h 763855"/>
              <a:gd name="connsiteX4" fmla="*/ 10189028 w 12192000"/>
              <a:gd name="connsiteY4" fmla="*/ 740253 h 763855"/>
              <a:gd name="connsiteX5" fmla="*/ 12192000 w 12192000"/>
              <a:gd name="connsiteY5" fmla="*/ 508024 h 763855"/>
              <a:gd name="connsiteX0-1" fmla="*/ 0 w 12192000"/>
              <a:gd name="connsiteY0-2" fmla="*/ 375687 h 763855"/>
              <a:gd name="connsiteX1-3" fmla="*/ 2075543 w 12192000"/>
              <a:gd name="connsiteY1-4" fmla="*/ 72596 h 763855"/>
              <a:gd name="connsiteX2-5" fmla="*/ 4760685 w 12192000"/>
              <a:gd name="connsiteY2-6" fmla="*/ 711224 h 763855"/>
              <a:gd name="connsiteX3-7" fmla="*/ 7489371 w 12192000"/>
              <a:gd name="connsiteY3-8" fmla="*/ 24 h 763855"/>
              <a:gd name="connsiteX4-9" fmla="*/ 10189028 w 12192000"/>
              <a:gd name="connsiteY4-10" fmla="*/ 740253 h 763855"/>
              <a:gd name="connsiteX5-11" fmla="*/ 12192000 w 12192000"/>
              <a:gd name="connsiteY5-12" fmla="*/ 508024 h 763855"/>
              <a:gd name="connsiteX0-13" fmla="*/ 0 w 12192000"/>
              <a:gd name="connsiteY0-14" fmla="*/ 375687 h 763855"/>
              <a:gd name="connsiteX1-15" fmla="*/ 2075543 w 12192000"/>
              <a:gd name="connsiteY1-16" fmla="*/ 72596 h 763855"/>
              <a:gd name="connsiteX2-17" fmla="*/ 4760685 w 12192000"/>
              <a:gd name="connsiteY2-18" fmla="*/ 711224 h 763855"/>
              <a:gd name="connsiteX3-19" fmla="*/ 7489371 w 12192000"/>
              <a:gd name="connsiteY3-20" fmla="*/ 24 h 763855"/>
              <a:gd name="connsiteX4-21" fmla="*/ 10189028 w 12192000"/>
              <a:gd name="connsiteY4-22" fmla="*/ 740253 h 763855"/>
              <a:gd name="connsiteX5-23" fmla="*/ 12192000 w 12192000"/>
              <a:gd name="connsiteY5-24" fmla="*/ 508024 h 763855"/>
              <a:gd name="connsiteX0-25" fmla="*/ 0 w 12192000"/>
              <a:gd name="connsiteY0-26" fmla="*/ 313365 h 688902"/>
              <a:gd name="connsiteX1-27" fmla="*/ 2075543 w 12192000"/>
              <a:gd name="connsiteY1-28" fmla="*/ 10274 h 688902"/>
              <a:gd name="connsiteX2-29" fmla="*/ 4760685 w 12192000"/>
              <a:gd name="connsiteY2-30" fmla="*/ 648902 h 688902"/>
              <a:gd name="connsiteX3-31" fmla="*/ 7460342 w 12192000"/>
              <a:gd name="connsiteY3-32" fmla="*/ 150661 h 688902"/>
              <a:gd name="connsiteX4-33" fmla="*/ 10189028 w 12192000"/>
              <a:gd name="connsiteY4-34" fmla="*/ 677931 h 688902"/>
              <a:gd name="connsiteX5-35" fmla="*/ 12192000 w 12192000"/>
              <a:gd name="connsiteY5-36" fmla="*/ 445702 h 688902"/>
              <a:gd name="connsiteX0-37" fmla="*/ 0 w 12192000"/>
              <a:gd name="connsiteY0-38" fmla="*/ 313365 h 649675"/>
              <a:gd name="connsiteX1-39" fmla="*/ 2075543 w 12192000"/>
              <a:gd name="connsiteY1-40" fmla="*/ 10274 h 649675"/>
              <a:gd name="connsiteX2-41" fmla="*/ 4760685 w 12192000"/>
              <a:gd name="connsiteY2-42" fmla="*/ 648902 h 649675"/>
              <a:gd name="connsiteX3-43" fmla="*/ 7460342 w 12192000"/>
              <a:gd name="connsiteY3-44" fmla="*/ 150661 h 649675"/>
              <a:gd name="connsiteX4-45" fmla="*/ 10189028 w 12192000"/>
              <a:gd name="connsiteY4-46" fmla="*/ 606945 h 649675"/>
              <a:gd name="connsiteX5-47" fmla="*/ 12192000 w 12192000"/>
              <a:gd name="connsiteY5-48" fmla="*/ 445702 h 649675"/>
              <a:gd name="connsiteX0-49" fmla="*/ 0 w 12264571"/>
              <a:gd name="connsiteY0-50" fmla="*/ 313365 h 649676"/>
              <a:gd name="connsiteX1-51" fmla="*/ 2075543 w 12264571"/>
              <a:gd name="connsiteY1-52" fmla="*/ 10274 h 649676"/>
              <a:gd name="connsiteX2-53" fmla="*/ 4760685 w 12264571"/>
              <a:gd name="connsiteY2-54" fmla="*/ 648902 h 649676"/>
              <a:gd name="connsiteX3-55" fmla="*/ 7460342 w 12264571"/>
              <a:gd name="connsiteY3-56" fmla="*/ 150661 h 649676"/>
              <a:gd name="connsiteX4-57" fmla="*/ 10189028 w 12264571"/>
              <a:gd name="connsiteY4-58" fmla="*/ 606945 h 649676"/>
              <a:gd name="connsiteX5-59" fmla="*/ 12264571 w 12264571"/>
              <a:gd name="connsiteY5-60" fmla="*/ 303730 h 649676"/>
              <a:gd name="connsiteX0-61" fmla="*/ 0 w 12221028"/>
              <a:gd name="connsiteY0-62" fmla="*/ 313365 h 649676"/>
              <a:gd name="connsiteX1-63" fmla="*/ 2075543 w 12221028"/>
              <a:gd name="connsiteY1-64" fmla="*/ 10274 h 649676"/>
              <a:gd name="connsiteX2-65" fmla="*/ 4760685 w 12221028"/>
              <a:gd name="connsiteY2-66" fmla="*/ 648902 h 649676"/>
              <a:gd name="connsiteX3-67" fmla="*/ 7460342 w 12221028"/>
              <a:gd name="connsiteY3-68" fmla="*/ 150661 h 649676"/>
              <a:gd name="connsiteX4-69" fmla="*/ 10189028 w 12221028"/>
              <a:gd name="connsiteY4-70" fmla="*/ 606945 h 649676"/>
              <a:gd name="connsiteX5-71" fmla="*/ 12221028 w 12221028"/>
              <a:gd name="connsiteY5-72" fmla="*/ 321476 h 64967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12221028" h="649676">
                <a:moveTo>
                  <a:pt x="0" y="313365"/>
                </a:moveTo>
                <a:cubicBezTo>
                  <a:pt x="713620" y="136816"/>
                  <a:pt x="1282096" y="-45649"/>
                  <a:pt x="2075543" y="10274"/>
                </a:cubicBezTo>
                <a:cubicBezTo>
                  <a:pt x="2868990" y="66197"/>
                  <a:pt x="3863219" y="625504"/>
                  <a:pt x="4760685" y="648902"/>
                </a:cubicBezTo>
                <a:cubicBezTo>
                  <a:pt x="5658151" y="672300"/>
                  <a:pt x="6555618" y="157654"/>
                  <a:pt x="7460342" y="150661"/>
                </a:cubicBezTo>
                <a:cubicBezTo>
                  <a:pt x="8365066" y="143668"/>
                  <a:pt x="9395580" y="578476"/>
                  <a:pt x="10189028" y="606945"/>
                </a:cubicBezTo>
                <a:cubicBezTo>
                  <a:pt x="10982476" y="635414"/>
                  <a:pt x="11611427" y="479924"/>
                  <a:pt x="12221028" y="321476"/>
                </a:cubicBezTo>
              </a:path>
            </a:pathLst>
          </a:custGeom>
          <a:noFill/>
          <a:ln w="19050" cap="flat" cmpd="sng" algn="ctr">
            <a:solidFill>
              <a:schemeClr val="accent4"/>
            </a:solidFill>
            <a:prstDash val="lg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pPr>
            <a:endParaRPr kumimoji="0" lang="zh-CN" altLang="en-US" sz="2400" b="0" i="0" u="none" strike="noStrike" kern="0" cap="none" spc="0" normalizeH="0" baseline="0" noProof="0" dirty="0">
              <a:ln>
                <a:noFill/>
              </a:ln>
              <a:solidFill>
                <a:schemeClr val="bg2">
                  <a:lumMod val="10000"/>
                </a:schemeClr>
              </a:solidFill>
              <a:effectLst/>
              <a:uLnTx/>
              <a:uFillTx/>
              <a:latin typeface="思源黑体 CN Normal" panose="020B0400000000000000" pitchFamily="34" charset="-122"/>
              <a:ea typeface="思源黑体 CN Normal" panose="020B0400000000000000" pitchFamily="34" charset="-122"/>
              <a:cs typeface="+mn-ea"/>
              <a:sym typeface="思源黑体 CN Light" panose="020B0300000000000000" pitchFamily="34" charset="-122"/>
            </a:endParaRPr>
          </a:p>
        </p:txBody>
      </p:sp>
      <p:sp>
        <p:nvSpPr>
          <p:cNvPr id="4" name="文本框 3"/>
          <p:cNvSpPr txBox="1"/>
          <p:nvPr/>
        </p:nvSpPr>
        <p:spPr>
          <a:xfrm>
            <a:off x="772935" y="3864425"/>
            <a:ext cx="2412860" cy="1290320"/>
          </a:xfrm>
          <a:prstGeom prst="rect">
            <a:avLst/>
          </a:prstGeom>
          <a:noFill/>
        </p:spPr>
        <p:txBody>
          <a:bodyPr wrap="square">
            <a:spAutoFit/>
          </a:bodyPr>
          <a:lstStyle/>
          <a:p>
            <a:pPr marR="0" lvl="0" algn="ctr" defTabSz="914400" rtl="0" eaLnBrk="1" fontAlgn="auto" latinLnBrk="0" hangingPunct="1">
              <a:lnSpc>
                <a:spcPct val="130000"/>
              </a:lnSpc>
              <a:spcBef>
                <a:spcPts val="0"/>
              </a:spcBef>
              <a:spcAft>
                <a:spcPts val="0"/>
              </a:spcAft>
              <a:buClrTx/>
              <a:buSzTx/>
              <a:defRPr/>
            </a:pPr>
            <a:r>
              <a:rPr kumimoji="0" lang="zh-CN" altLang="en-US" sz="1200" b="0" i="0" u="none" strike="noStrike" kern="1200" cap="none" spc="0" normalizeH="0" baseline="0" noProof="0" dirty="0">
                <a:ln>
                  <a:noFill/>
                </a:ln>
                <a:solidFill>
                  <a:schemeClr val="bg2">
                    <a:lumMod val="10000"/>
                  </a:schemeClr>
                </a:solidFill>
                <a:effectLst/>
                <a:uLnTx/>
                <a:uFillTx/>
                <a:latin typeface="思源黑体 CN Normal" panose="020B0400000000000000" pitchFamily="34" charset="-122"/>
                <a:ea typeface="思源黑体 CN Normal" panose="020B0400000000000000" pitchFamily="34" charset="-122"/>
                <a:sym typeface="思源黑体 CN Light" panose="020B0300000000000000" pitchFamily="34" charset="-122"/>
              </a:rPr>
              <a:t>实验室内电气设备及线路设施必须严格按照安全用电规程和设备的要求使用，不许乱接、乱拉电线，墙上电源未经允许，不得擅自使用。</a:t>
            </a:r>
          </a:p>
        </p:txBody>
      </p:sp>
      <p:sp>
        <p:nvSpPr>
          <p:cNvPr id="7" name="文本框 6"/>
          <p:cNvSpPr txBox="1"/>
          <p:nvPr/>
        </p:nvSpPr>
        <p:spPr>
          <a:xfrm>
            <a:off x="6120916" y="4293050"/>
            <a:ext cx="2412860" cy="570865"/>
          </a:xfrm>
          <a:prstGeom prst="rect">
            <a:avLst/>
          </a:prstGeom>
          <a:noFill/>
        </p:spPr>
        <p:txBody>
          <a:bodyPr wrap="square">
            <a:spAutoFit/>
          </a:bodyPr>
          <a:lstStyle/>
          <a:p>
            <a:pPr marR="0" lvl="0" algn="ctr" defTabSz="914400" rtl="0" eaLnBrk="1" fontAlgn="auto" latinLnBrk="0" hangingPunct="1">
              <a:lnSpc>
                <a:spcPct val="130000"/>
              </a:lnSpc>
              <a:spcBef>
                <a:spcPts val="0"/>
              </a:spcBef>
              <a:spcAft>
                <a:spcPts val="0"/>
              </a:spcAft>
              <a:buClrTx/>
              <a:buSzTx/>
              <a:defRPr/>
            </a:pPr>
            <a:r>
              <a:rPr kumimoji="0" lang="zh-CN" altLang="en-US" sz="1200" b="0" i="0" u="none" strike="noStrike" kern="1200" cap="none" spc="0" normalizeH="0" baseline="0" noProof="0" dirty="0">
                <a:ln>
                  <a:noFill/>
                </a:ln>
                <a:solidFill>
                  <a:schemeClr val="bg2">
                    <a:lumMod val="10000"/>
                  </a:schemeClr>
                </a:solidFill>
                <a:effectLst/>
                <a:uLnTx/>
                <a:uFillTx/>
                <a:latin typeface="思源黑体 CN Normal" panose="020B0400000000000000" pitchFamily="34" charset="-122"/>
                <a:ea typeface="思源黑体 CN Normal" panose="020B0400000000000000" pitchFamily="34" charset="-122"/>
                <a:sym typeface="思源黑体 CN Light" panose="020B0300000000000000" pitchFamily="34" charset="-122"/>
              </a:rPr>
              <a:t>工作人员离开实验室或遇突然断电，应关闭电源。</a:t>
            </a:r>
          </a:p>
        </p:txBody>
      </p:sp>
      <p:sp>
        <p:nvSpPr>
          <p:cNvPr id="9" name="文本框 8"/>
          <p:cNvSpPr txBox="1"/>
          <p:nvPr/>
        </p:nvSpPr>
        <p:spPr>
          <a:xfrm>
            <a:off x="8667788" y="1889185"/>
            <a:ext cx="2412860" cy="1050290"/>
          </a:xfrm>
          <a:prstGeom prst="rect">
            <a:avLst/>
          </a:prstGeom>
          <a:noFill/>
        </p:spPr>
        <p:txBody>
          <a:bodyPr wrap="square">
            <a:spAutoFit/>
          </a:bodyPr>
          <a:lstStyle/>
          <a:p>
            <a:pPr marR="0" lvl="0" algn="ctr" defTabSz="914400" rtl="0" eaLnBrk="1" fontAlgn="auto" latinLnBrk="0" hangingPunct="1">
              <a:lnSpc>
                <a:spcPct val="130000"/>
              </a:lnSpc>
              <a:spcBef>
                <a:spcPts val="0"/>
              </a:spcBef>
              <a:spcAft>
                <a:spcPts val="0"/>
              </a:spcAft>
              <a:buClrTx/>
              <a:buSzTx/>
              <a:defRPr/>
            </a:pPr>
            <a:r>
              <a:rPr kumimoji="0" lang="zh-CN" altLang="en-US" sz="1200" b="0" i="0" u="none" strike="noStrike" kern="1200" cap="none" spc="0" normalizeH="0" baseline="0" noProof="0" dirty="0">
                <a:ln>
                  <a:noFill/>
                </a:ln>
                <a:solidFill>
                  <a:schemeClr val="bg2">
                    <a:lumMod val="10000"/>
                  </a:schemeClr>
                </a:solidFill>
                <a:effectLst/>
                <a:uLnTx/>
                <a:uFillTx/>
                <a:latin typeface="思源黑体 CN Normal" panose="020B0400000000000000" pitchFamily="34" charset="-122"/>
                <a:ea typeface="思源黑体 CN Normal" panose="020B0400000000000000" pitchFamily="34" charset="-122"/>
                <a:sym typeface="思源黑体 CN Light" panose="020B0300000000000000" pitchFamily="34" charset="-122"/>
              </a:rPr>
              <a:t>特殊实验室（如大学物理实验室、电子电路实验室等）为强电实验室，使用时须严格按照授课教师指导，规范使用。</a:t>
            </a:r>
          </a:p>
        </p:txBody>
      </p:sp>
      <p:sp>
        <p:nvSpPr>
          <p:cNvPr id="11" name="文本框 10"/>
          <p:cNvSpPr txBox="1"/>
          <p:nvPr/>
        </p:nvSpPr>
        <p:spPr>
          <a:xfrm>
            <a:off x="3649190" y="1965385"/>
            <a:ext cx="2412860" cy="810260"/>
          </a:xfrm>
          <a:prstGeom prst="rect">
            <a:avLst/>
          </a:prstGeom>
          <a:noFill/>
        </p:spPr>
        <p:txBody>
          <a:bodyPr wrap="square">
            <a:spAutoFit/>
          </a:bodyPr>
          <a:lstStyle/>
          <a:p>
            <a:pPr marR="0" lvl="0" algn="ctr" defTabSz="914400" rtl="0" eaLnBrk="1" fontAlgn="auto" latinLnBrk="0" hangingPunct="1">
              <a:lnSpc>
                <a:spcPct val="130000"/>
              </a:lnSpc>
              <a:spcBef>
                <a:spcPts val="0"/>
              </a:spcBef>
              <a:spcAft>
                <a:spcPts val="0"/>
              </a:spcAft>
              <a:buClrTx/>
              <a:buSzTx/>
              <a:defRPr/>
            </a:pPr>
            <a:r>
              <a:rPr kumimoji="0" lang="zh-CN" altLang="en-US" sz="1200" b="0" i="0" u="none" strike="noStrike" kern="1200" cap="none" spc="0" normalizeH="0" baseline="0" noProof="0" dirty="0">
                <a:ln>
                  <a:noFill/>
                </a:ln>
                <a:solidFill>
                  <a:schemeClr val="bg2">
                    <a:lumMod val="10000"/>
                  </a:schemeClr>
                </a:solidFill>
                <a:effectLst/>
                <a:uLnTx/>
                <a:uFillTx/>
                <a:latin typeface="思源黑体 CN Normal" panose="020B0400000000000000" pitchFamily="34" charset="-122"/>
                <a:ea typeface="思源黑体 CN Normal" panose="020B0400000000000000" pitchFamily="34" charset="-122"/>
                <a:sym typeface="思源黑体 CN Light" panose="020B0300000000000000" pitchFamily="34" charset="-122"/>
              </a:rPr>
              <a:t>实验前先检查用电设备，再接通电源；实验结束后，先关仪器设备，再关闭电源。</a:t>
            </a:r>
          </a:p>
        </p:txBody>
      </p:sp>
      <p:pic>
        <p:nvPicPr>
          <p:cNvPr id="18" name="图片 17" descr="卡通人物&#10;&#10;低可信度描述已自动生成"/>
          <p:cNvPicPr>
            <a:picLocks noChangeAspect="1"/>
          </p:cNvPicPr>
          <p:nvPr/>
        </p:nvPicPr>
        <p:blipFill rotWithShape="1">
          <a:blip r:embed="rId5" cstate="print">
            <a:extLst>
              <a:ext uri="{28A0092B-C50C-407E-A947-70E740481C1C}">
                <a14:useLocalDpi xmlns:a14="http://schemas.microsoft.com/office/drawing/2010/main" val="0"/>
              </a:ext>
            </a:extLst>
          </a:blip>
          <a:srcRect l="41334" t="15134" r="21641" b="58016"/>
          <a:stretch>
            <a:fillRect/>
          </a:stretch>
        </p:blipFill>
        <p:spPr>
          <a:xfrm>
            <a:off x="8586801" y="3099788"/>
            <a:ext cx="2156062" cy="2090355"/>
          </a:xfrm>
          <a:prstGeom prst="rect">
            <a:avLst/>
          </a:prstGeom>
        </p:spPr>
      </p:pic>
      <p:pic>
        <p:nvPicPr>
          <p:cNvPr id="19" name="图片 18" descr="卡通人物&#10;&#10;低可信度描述已自动生成"/>
          <p:cNvPicPr>
            <a:picLocks noChangeAspect="1"/>
          </p:cNvPicPr>
          <p:nvPr/>
        </p:nvPicPr>
        <p:blipFill rotWithShape="1">
          <a:blip r:embed="rId6" cstate="print">
            <a:extLst>
              <a:ext uri="{28A0092B-C50C-407E-A947-70E740481C1C}">
                <a14:useLocalDpi xmlns:a14="http://schemas.microsoft.com/office/drawing/2010/main" val="0"/>
              </a:ext>
            </a:extLst>
          </a:blip>
          <a:srcRect l="1046" t="45002" r="58000" b="22088"/>
          <a:stretch>
            <a:fillRect/>
          </a:stretch>
        </p:blipFill>
        <p:spPr>
          <a:xfrm>
            <a:off x="6615951" y="2150947"/>
            <a:ext cx="1477353" cy="1587157"/>
          </a:xfrm>
          <a:prstGeom prst="rect">
            <a:avLst/>
          </a:prstGeom>
        </p:spPr>
      </p:pic>
      <p:pic>
        <p:nvPicPr>
          <p:cNvPr id="21" name="图片 20" descr="图片包含 女人, 男人, 站, 游戏机&#10;&#10;描述已自动生成"/>
          <p:cNvPicPr>
            <a:picLocks noChangeAspect="1"/>
          </p:cNvPicPr>
          <p:nvPr/>
        </p:nvPicPr>
        <p:blipFill rotWithShape="1">
          <a:blip r:embed="rId7" cstate="print">
            <a:extLst>
              <a:ext uri="{28A0092B-C50C-407E-A947-70E740481C1C}">
                <a14:useLocalDpi xmlns:a14="http://schemas.microsoft.com/office/drawing/2010/main" val="0"/>
              </a:ext>
            </a:extLst>
          </a:blip>
          <a:srcRect l="50285" t="56272" r="-420" b="15765"/>
          <a:stretch>
            <a:fillRect/>
          </a:stretch>
        </p:blipFill>
        <p:spPr>
          <a:xfrm>
            <a:off x="935697" y="1960147"/>
            <a:ext cx="2139010" cy="1594992"/>
          </a:xfrm>
          <a:prstGeom prst="rect">
            <a:avLst/>
          </a:prstGeom>
        </p:spPr>
      </p:pic>
      <p:pic>
        <p:nvPicPr>
          <p:cNvPr id="22" name="图片 21" descr="图片包含 女人, 男人, 站, 游戏机&#10;&#10;描述已自动生成"/>
          <p:cNvPicPr>
            <a:picLocks noChangeAspect="1"/>
          </p:cNvPicPr>
          <p:nvPr/>
        </p:nvPicPr>
        <p:blipFill rotWithShape="1">
          <a:blip r:embed="rId8" cstate="print">
            <a:extLst>
              <a:ext uri="{28A0092B-C50C-407E-A947-70E740481C1C}">
                <a14:useLocalDpi xmlns:a14="http://schemas.microsoft.com/office/drawing/2010/main" val="0"/>
              </a:ext>
            </a:extLst>
          </a:blip>
          <a:srcRect l="4177" t="17581" r="69250" b="49423"/>
          <a:stretch>
            <a:fillRect/>
          </a:stretch>
        </p:blipFill>
        <p:spPr>
          <a:xfrm>
            <a:off x="3905989" y="3005127"/>
            <a:ext cx="1445601" cy="2399837"/>
          </a:xfrm>
          <a:prstGeom prst="rect">
            <a:avLst/>
          </a:prstGeom>
        </p:spPr>
      </p:pic>
      <p:pic>
        <p:nvPicPr>
          <p:cNvPr id="14" name="图片 13" descr="logo透明（带校名）"/>
          <p:cNvPicPr>
            <a:picLocks noChangeAspect="1"/>
          </p:cNvPicPr>
          <p:nvPr>
            <p:custDataLst>
              <p:tags r:id="rId1"/>
            </p:custDataLst>
          </p:nvPr>
        </p:nvPicPr>
        <p:blipFill>
          <a:blip r:embed="rId9"/>
          <a:stretch>
            <a:fillRect/>
          </a:stretch>
        </p:blipFill>
        <p:spPr>
          <a:xfrm>
            <a:off x="10542905" y="167640"/>
            <a:ext cx="1440180" cy="134175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文本框 2"/>
          <p:cNvSpPr txBox="1"/>
          <p:nvPr/>
        </p:nvSpPr>
        <p:spPr>
          <a:xfrm>
            <a:off x="1308585" y="338988"/>
            <a:ext cx="3009416" cy="789940"/>
          </a:xfrm>
          <a:prstGeom prst="rect">
            <a:avLst/>
          </a:prstGeom>
          <a:noFill/>
        </p:spPr>
        <p:txBody>
          <a:bodyPr wrap="square" rtlCol="0">
            <a:spAutoFit/>
          </a:bodyPr>
          <a:lstStyle/>
          <a:p>
            <a:pPr>
              <a:lnSpc>
                <a:spcPct val="142000"/>
              </a:lnSpc>
            </a:pPr>
            <a:r>
              <a:rPr lang="zh-CN" altLang="en-US" sz="3200" spc="300" dirty="0">
                <a:solidFill>
                  <a:schemeClr val="bg2">
                    <a:lumMod val="25000"/>
                  </a:schemeClr>
                </a:solidFill>
                <a:latin typeface="字魂布丁体" panose="00000500000000000000" pitchFamily="2" charset="-122"/>
                <a:ea typeface="字魂布丁体" panose="00000500000000000000" pitchFamily="2" charset="-122"/>
                <a:sym typeface="思源黑体 CN Light" panose="020B0300000000000000" pitchFamily="34" charset="-122"/>
              </a:rPr>
              <a:t>触电危害</a:t>
            </a:r>
          </a:p>
        </p:txBody>
      </p:sp>
      <p:pic>
        <p:nvPicPr>
          <p:cNvPr id="5" name="图形 4" descr="书籍 纯色填充"/>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609600" y="532744"/>
            <a:ext cx="571500" cy="571500"/>
          </a:xfrm>
          <a:prstGeom prst="rect">
            <a:avLst/>
          </a:prstGeom>
        </p:spPr>
      </p:pic>
      <p:sp>
        <p:nvSpPr>
          <p:cNvPr id="6" name="箭头: 右 5"/>
          <p:cNvSpPr/>
          <p:nvPr/>
        </p:nvSpPr>
        <p:spPr>
          <a:xfrm>
            <a:off x="1140460" y="2073275"/>
            <a:ext cx="5514340" cy="481965"/>
          </a:xfrm>
          <a:prstGeom prst="rightArrow">
            <a:avLst>
              <a:gd name="adj1" fmla="val 100000"/>
              <a:gd name="adj2" fmla="val 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7" name="箭头: 右 6"/>
          <p:cNvSpPr/>
          <p:nvPr/>
        </p:nvSpPr>
        <p:spPr>
          <a:xfrm>
            <a:off x="1140460" y="2959735"/>
            <a:ext cx="5514340" cy="481965"/>
          </a:xfrm>
          <a:prstGeom prst="rightArrow">
            <a:avLst>
              <a:gd name="adj1" fmla="val 100000"/>
              <a:gd name="adj2" fmla="val 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8" name="箭头: 右 7"/>
          <p:cNvSpPr/>
          <p:nvPr/>
        </p:nvSpPr>
        <p:spPr>
          <a:xfrm>
            <a:off x="1140460" y="3879215"/>
            <a:ext cx="5514340" cy="481965"/>
          </a:xfrm>
          <a:prstGeom prst="rightArrow">
            <a:avLst>
              <a:gd name="adj1" fmla="val 100000"/>
              <a:gd name="adj2" fmla="val 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zh-CN" altLang="en-US">
              <a:solidFill>
                <a:schemeClr val="bg1"/>
              </a:solidFill>
            </a:endParaRPr>
          </a:p>
        </p:txBody>
      </p:sp>
      <p:sp>
        <p:nvSpPr>
          <p:cNvPr id="9" name="箭头: 右 8"/>
          <p:cNvSpPr/>
          <p:nvPr/>
        </p:nvSpPr>
        <p:spPr>
          <a:xfrm>
            <a:off x="1140460" y="4841875"/>
            <a:ext cx="5514340" cy="481965"/>
          </a:xfrm>
          <a:prstGeom prst="rightArrow">
            <a:avLst>
              <a:gd name="adj1" fmla="val 100000"/>
              <a:gd name="adj2" fmla="val 0"/>
            </a:avLst>
          </a:prstGeom>
          <a:solidFill>
            <a:srgbClr val="F69C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11" name="文本框 10"/>
          <p:cNvSpPr txBox="1"/>
          <p:nvPr/>
        </p:nvSpPr>
        <p:spPr>
          <a:xfrm>
            <a:off x="1140460" y="2115820"/>
            <a:ext cx="4122420" cy="398780"/>
          </a:xfrm>
          <a:prstGeom prst="rect">
            <a:avLst/>
          </a:prstGeom>
          <a:noFill/>
          <a:effectLst/>
        </p:spPr>
        <p:txBody>
          <a:bodyPr wrap="square" rtlCol="0">
            <a:spAutoFit/>
          </a:bodyPr>
          <a:lstStyle/>
          <a:p>
            <a:pPr algn="l"/>
            <a:r>
              <a:rPr lang="zh-CN" altLang="en-US" sz="2000" dirty="0">
                <a:solidFill>
                  <a:schemeClr val="bg1"/>
                </a:solidFill>
                <a:latin typeface="思源黑体 CN Normal" panose="020B0400000000000000" pitchFamily="34" charset="-122"/>
                <a:ea typeface="思源黑体 CN Normal" panose="020B0400000000000000" pitchFamily="34" charset="-122"/>
                <a:sym typeface="思源黑体 CN Light" panose="020B0300000000000000" pitchFamily="34" charset="-122"/>
              </a:rPr>
              <a:t>被电击会导致人身伤害，甚至死亡</a:t>
            </a:r>
          </a:p>
        </p:txBody>
      </p:sp>
      <p:sp>
        <p:nvSpPr>
          <p:cNvPr id="12" name="文本框 11"/>
          <p:cNvSpPr txBox="1"/>
          <p:nvPr/>
        </p:nvSpPr>
        <p:spPr>
          <a:xfrm>
            <a:off x="1140460" y="3002280"/>
            <a:ext cx="3367405" cy="398780"/>
          </a:xfrm>
          <a:prstGeom prst="rect">
            <a:avLst/>
          </a:prstGeom>
          <a:noFill/>
          <a:effectLst/>
        </p:spPr>
        <p:txBody>
          <a:bodyPr wrap="square" rtlCol="0">
            <a:spAutoFit/>
          </a:bodyPr>
          <a:lstStyle/>
          <a:p>
            <a:pPr algn="l"/>
            <a:r>
              <a:rPr lang="zh-CN" altLang="en-US" sz="2000" dirty="0">
                <a:solidFill>
                  <a:schemeClr val="bg1"/>
                </a:solidFill>
                <a:latin typeface="思源黑体 CN Normal" panose="020B0400000000000000" pitchFamily="34" charset="-122"/>
                <a:ea typeface="思源黑体 CN Normal" panose="020B0400000000000000" pitchFamily="34" charset="-122"/>
                <a:sym typeface="思源黑体 CN Light" panose="020B0300000000000000" pitchFamily="34" charset="-122"/>
              </a:rPr>
              <a:t>短路有可能导致爆炸和火灾</a:t>
            </a:r>
          </a:p>
        </p:txBody>
      </p:sp>
      <p:sp>
        <p:nvSpPr>
          <p:cNvPr id="13" name="文本框 12"/>
          <p:cNvSpPr txBox="1"/>
          <p:nvPr/>
        </p:nvSpPr>
        <p:spPr>
          <a:xfrm>
            <a:off x="1140460" y="3937000"/>
            <a:ext cx="5411470" cy="337185"/>
          </a:xfrm>
          <a:prstGeom prst="rect">
            <a:avLst/>
          </a:prstGeom>
          <a:noFill/>
          <a:effectLst/>
        </p:spPr>
        <p:txBody>
          <a:bodyPr wrap="square" rtlCol="0">
            <a:spAutoFit/>
          </a:bodyPr>
          <a:lstStyle/>
          <a:p>
            <a:pPr algn="l"/>
            <a:r>
              <a:rPr lang="zh-CN" altLang="en-US" sz="1600" dirty="0">
                <a:solidFill>
                  <a:schemeClr val="bg1"/>
                </a:solidFill>
                <a:latin typeface="思源黑体 CN Normal" panose="020B0400000000000000" pitchFamily="34" charset="-122"/>
                <a:ea typeface="思源黑体 CN Normal" panose="020B0400000000000000" pitchFamily="34" charset="-122"/>
                <a:sym typeface="思源黑体 CN Light" panose="020B0300000000000000" pitchFamily="34" charset="-122"/>
              </a:rPr>
              <a:t>电弧或火花会点燃引燃物品或者引燃具有爆炸性的物料</a:t>
            </a:r>
          </a:p>
        </p:txBody>
      </p:sp>
      <p:sp>
        <p:nvSpPr>
          <p:cNvPr id="14" name="文本框 13"/>
          <p:cNvSpPr txBox="1"/>
          <p:nvPr/>
        </p:nvSpPr>
        <p:spPr>
          <a:xfrm>
            <a:off x="1140460" y="4921885"/>
            <a:ext cx="5411470" cy="398780"/>
          </a:xfrm>
          <a:prstGeom prst="rect">
            <a:avLst/>
          </a:prstGeom>
          <a:noFill/>
          <a:effectLst/>
        </p:spPr>
        <p:txBody>
          <a:bodyPr wrap="square" rtlCol="0">
            <a:spAutoFit/>
          </a:bodyPr>
          <a:lstStyle/>
          <a:p>
            <a:pPr algn="l"/>
            <a:r>
              <a:rPr lang="zh-CN" altLang="en-US" sz="2000" dirty="0">
                <a:solidFill>
                  <a:schemeClr val="bg1"/>
                </a:solidFill>
                <a:latin typeface="思源黑体 CN Normal" panose="020B0400000000000000" pitchFamily="34" charset="-122"/>
                <a:ea typeface="思源黑体 CN Normal" panose="020B0400000000000000" pitchFamily="34" charset="-122"/>
                <a:sym typeface="思源黑体 CN Light" panose="020B0300000000000000" pitchFamily="34" charset="-122"/>
              </a:rPr>
              <a:t>电器过载会令其损坏、短路或燃烧</a:t>
            </a:r>
          </a:p>
        </p:txBody>
      </p:sp>
      <p:pic>
        <p:nvPicPr>
          <p:cNvPr id="22" name="图片 21" descr="卡通人物&#10;&#10;中度可信度描述已自动生成"/>
          <p:cNvPicPr>
            <a:picLocks noChangeAspect="1"/>
          </p:cNvPicPr>
          <p:nvPr/>
        </p:nvPicPr>
        <p:blipFill rotWithShape="1">
          <a:blip r:embed="rId6">
            <a:extLst>
              <a:ext uri="{28A0092B-C50C-407E-A947-70E740481C1C}">
                <a14:useLocalDpi xmlns:a14="http://schemas.microsoft.com/office/drawing/2010/main" val="0"/>
              </a:ext>
            </a:extLst>
          </a:blip>
          <a:srcRect l="60533" t="44970" r="6761" b="12927"/>
          <a:stretch>
            <a:fillRect/>
          </a:stretch>
        </p:blipFill>
        <p:spPr>
          <a:xfrm>
            <a:off x="6654800" y="688442"/>
            <a:ext cx="4933074" cy="5722201"/>
          </a:xfrm>
          <a:prstGeom prst="rect">
            <a:avLst/>
          </a:prstGeom>
        </p:spPr>
      </p:pic>
      <p:pic>
        <p:nvPicPr>
          <p:cNvPr id="4" name="图片 3" descr="logo透明（带校名）"/>
          <p:cNvPicPr>
            <a:picLocks noChangeAspect="1"/>
          </p:cNvPicPr>
          <p:nvPr>
            <p:custDataLst>
              <p:tags r:id="rId2"/>
            </p:custDataLst>
          </p:nvPr>
        </p:nvPicPr>
        <p:blipFill>
          <a:blip r:embed="rId7"/>
          <a:stretch>
            <a:fillRect/>
          </a:stretch>
        </p:blipFill>
        <p:spPr>
          <a:xfrm>
            <a:off x="10542905" y="167640"/>
            <a:ext cx="1440180" cy="134175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1308585" y="338988"/>
            <a:ext cx="3009416" cy="789940"/>
          </a:xfrm>
          <a:prstGeom prst="rect">
            <a:avLst/>
          </a:prstGeom>
          <a:noFill/>
        </p:spPr>
        <p:txBody>
          <a:bodyPr wrap="square" rtlCol="0">
            <a:spAutoFit/>
          </a:bodyPr>
          <a:lstStyle/>
          <a:p>
            <a:pPr>
              <a:lnSpc>
                <a:spcPct val="142000"/>
              </a:lnSpc>
            </a:pPr>
            <a:r>
              <a:rPr lang="zh-CN" altLang="en-US" sz="3200" spc="300" dirty="0">
                <a:solidFill>
                  <a:schemeClr val="bg2">
                    <a:lumMod val="25000"/>
                  </a:schemeClr>
                </a:solidFill>
                <a:latin typeface="字魂布丁体" panose="00000500000000000000" pitchFamily="2" charset="-122"/>
                <a:ea typeface="字魂布丁体" panose="00000500000000000000" pitchFamily="2" charset="-122"/>
                <a:sym typeface="思源黑体 CN Light" panose="020B0300000000000000" pitchFamily="34" charset="-122"/>
              </a:rPr>
              <a:t>触电现场急救</a:t>
            </a:r>
          </a:p>
        </p:txBody>
      </p:sp>
      <p:pic>
        <p:nvPicPr>
          <p:cNvPr id="5" name="图形 4" descr="书籍 纯色填充"/>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600" y="532744"/>
            <a:ext cx="571500" cy="571500"/>
          </a:xfrm>
          <a:prstGeom prst="rect">
            <a:avLst/>
          </a:prstGeom>
        </p:spPr>
      </p:pic>
      <p:sp>
        <p:nvSpPr>
          <p:cNvPr id="11" name="文本框 10"/>
          <p:cNvSpPr txBox="1"/>
          <p:nvPr/>
        </p:nvSpPr>
        <p:spPr>
          <a:xfrm>
            <a:off x="924560" y="4779034"/>
            <a:ext cx="10139680" cy="375285"/>
          </a:xfrm>
          <a:prstGeom prst="rect">
            <a:avLst/>
          </a:prstGeom>
          <a:noFill/>
          <a:ln>
            <a:noFill/>
          </a:ln>
        </p:spPr>
        <p:txBody>
          <a:bodyPr wrap="square" rtlCol="0">
            <a:spAutoFit/>
          </a:bodyPr>
          <a:lstStyle/>
          <a:p>
            <a:pPr algn="ctr">
              <a:lnSpc>
                <a:spcPct val="132000"/>
              </a:lnSpc>
            </a:pPr>
            <a:r>
              <a:rPr lang="zh-CN" altLang="en-US" sz="1400" dirty="0">
                <a:solidFill>
                  <a:schemeClr val="bg2">
                    <a:lumMod val="25000"/>
                  </a:schemeClr>
                </a:solidFill>
                <a:latin typeface="思源黑体 CN Normal" panose="020B0400000000000000" pitchFamily="34" charset="-122"/>
                <a:ea typeface="思源黑体 CN Normal" panose="020B0400000000000000" pitchFamily="34" charset="-122"/>
                <a:sym typeface="思源黑体 CN Normal" panose="020B0400000000000000" pitchFamily="34" charset="-122"/>
              </a:rPr>
              <a:t>触电事故发生后，单位应立即在现场设置警戒线，维护抢救现场的正常秩序，警戒人员应当引导医务人员快速进入事故现场。</a:t>
            </a:r>
          </a:p>
        </p:txBody>
      </p:sp>
      <p:grpSp>
        <p:nvGrpSpPr>
          <p:cNvPr id="12" name="组合 11"/>
          <p:cNvGrpSpPr/>
          <p:nvPr/>
        </p:nvGrpSpPr>
        <p:grpSpPr>
          <a:xfrm>
            <a:off x="1235861" y="1612900"/>
            <a:ext cx="9517079" cy="2680742"/>
            <a:chOff x="1464101" y="1803400"/>
            <a:chExt cx="9517079" cy="2680742"/>
          </a:xfrm>
        </p:grpSpPr>
        <p:sp>
          <p:nvSpPr>
            <p:cNvPr id="13" name="同侧圆角矩形 85"/>
            <p:cNvSpPr/>
            <p:nvPr/>
          </p:nvSpPr>
          <p:spPr bwMode="auto">
            <a:xfrm>
              <a:off x="1464101" y="1803400"/>
              <a:ext cx="2449302" cy="2680742"/>
            </a:xfrm>
            <a:custGeom>
              <a:avLst/>
              <a:gdLst>
                <a:gd name="connsiteX0" fmla="*/ 0 w 1523361"/>
                <a:gd name="connsiteY0" fmla="*/ 638175 h 1276349"/>
                <a:gd name="connsiteX1" fmla="*/ 319087 w 1523361"/>
                <a:gd name="connsiteY1" fmla="*/ 0 h 1276349"/>
                <a:gd name="connsiteX2" fmla="*/ 1204274 w 1523361"/>
                <a:gd name="connsiteY2" fmla="*/ 0 h 1276349"/>
                <a:gd name="connsiteX3" fmla="*/ 1523361 w 1523361"/>
                <a:gd name="connsiteY3" fmla="*/ 638175 h 1276349"/>
                <a:gd name="connsiteX4" fmla="*/ 1204274 w 1523361"/>
                <a:gd name="connsiteY4" fmla="*/ 1276349 h 1276349"/>
                <a:gd name="connsiteX5" fmla="*/ 319087 w 1523361"/>
                <a:gd name="connsiteY5" fmla="*/ 1276349 h 1276349"/>
                <a:gd name="connsiteX6" fmla="*/ 0 w 1523361"/>
                <a:gd name="connsiteY6" fmla="*/ 638175 h 1276349"/>
                <a:gd name="connsiteX0-1" fmla="*/ 6539908 w 8063269"/>
                <a:gd name="connsiteY0-2" fmla="*/ 2611200 h 3249374"/>
                <a:gd name="connsiteX1-3" fmla="*/ 0 w 8063269"/>
                <a:gd name="connsiteY1-4" fmla="*/ 0 h 3249374"/>
                <a:gd name="connsiteX2-5" fmla="*/ 6858995 w 8063269"/>
                <a:gd name="connsiteY2-6" fmla="*/ 1973025 h 3249374"/>
                <a:gd name="connsiteX3-7" fmla="*/ 7744182 w 8063269"/>
                <a:gd name="connsiteY3-8" fmla="*/ 1973025 h 3249374"/>
                <a:gd name="connsiteX4-9" fmla="*/ 8063269 w 8063269"/>
                <a:gd name="connsiteY4-10" fmla="*/ 2611200 h 3249374"/>
                <a:gd name="connsiteX5-11" fmla="*/ 7744182 w 8063269"/>
                <a:gd name="connsiteY5-12" fmla="*/ 3249374 h 3249374"/>
                <a:gd name="connsiteX6-13" fmla="*/ 6858995 w 8063269"/>
                <a:gd name="connsiteY6-14" fmla="*/ 3249374 h 3249374"/>
                <a:gd name="connsiteX7" fmla="*/ 6539908 w 8063269"/>
                <a:gd name="connsiteY7" fmla="*/ 2611200 h 3249374"/>
                <a:gd name="connsiteX0-15" fmla="*/ 0 w 1523361"/>
                <a:gd name="connsiteY0-16" fmla="*/ 638175 h 1276349"/>
                <a:gd name="connsiteX1-17" fmla="*/ 319087 w 1523361"/>
                <a:gd name="connsiteY1-18" fmla="*/ 0 h 1276349"/>
                <a:gd name="connsiteX2-19" fmla="*/ 1204274 w 1523361"/>
                <a:gd name="connsiteY2-20" fmla="*/ 0 h 1276349"/>
                <a:gd name="connsiteX3-21" fmla="*/ 1523361 w 1523361"/>
                <a:gd name="connsiteY3-22" fmla="*/ 638175 h 1276349"/>
                <a:gd name="connsiteX4-23" fmla="*/ 1204274 w 1523361"/>
                <a:gd name="connsiteY4-24" fmla="*/ 1276349 h 1276349"/>
                <a:gd name="connsiteX5-25" fmla="*/ 319087 w 1523361"/>
                <a:gd name="connsiteY5-26" fmla="*/ 1276349 h 1276349"/>
                <a:gd name="connsiteX6-27" fmla="*/ 0 w 1523361"/>
                <a:gd name="connsiteY6-28" fmla="*/ 638175 h 1276349"/>
                <a:gd name="connsiteX0-29" fmla="*/ 0 w 1523361"/>
                <a:gd name="connsiteY0-30" fmla="*/ 638175 h 1276349"/>
                <a:gd name="connsiteX1-31" fmla="*/ 319087 w 1523361"/>
                <a:gd name="connsiteY1-32" fmla="*/ 0 h 1276349"/>
                <a:gd name="connsiteX2-33" fmla="*/ 1204274 w 1523361"/>
                <a:gd name="connsiteY2-34" fmla="*/ 0 h 1276349"/>
                <a:gd name="connsiteX3-35" fmla="*/ 1523361 w 1523361"/>
                <a:gd name="connsiteY3-36" fmla="*/ 638175 h 1276349"/>
                <a:gd name="connsiteX4-37" fmla="*/ 1204274 w 1523361"/>
                <a:gd name="connsiteY4-38" fmla="*/ 1276349 h 1276349"/>
                <a:gd name="connsiteX5-39" fmla="*/ 319087 w 1523361"/>
                <a:gd name="connsiteY5-40" fmla="*/ 1276349 h 1276349"/>
                <a:gd name="connsiteX6-41" fmla="*/ 0 w 1523361"/>
                <a:gd name="connsiteY6-42" fmla="*/ 638175 h 1276349"/>
                <a:gd name="connsiteX0-43" fmla="*/ 0 w 1523361"/>
                <a:gd name="connsiteY0-44" fmla="*/ 638175 h 1276349"/>
                <a:gd name="connsiteX1-45" fmla="*/ 319087 w 1523361"/>
                <a:gd name="connsiteY1-46" fmla="*/ 0 h 1276349"/>
                <a:gd name="connsiteX2-47" fmla="*/ 1204274 w 1523361"/>
                <a:gd name="connsiteY2-48" fmla="*/ 0 h 1276349"/>
                <a:gd name="connsiteX3-49" fmla="*/ 1523361 w 1523361"/>
                <a:gd name="connsiteY3-50" fmla="*/ 638175 h 1276349"/>
                <a:gd name="connsiteX4-51" fmla="*/ 1204274 w 1523361"/>
                <a:gd name="connsiteY4-52" fmla="*/ 1276349 h 1276349"/>
                <a:gd name="connsiteX5-53" fmla="*/ 319087 w 1523361"/>
                <a:gd name="connsiteY5-54" fmla="*/ 1276349 h 1276349"/>
                <a:gd name="connsiteX6-55" fmla="*/ 0 w 1523361"/>
                <a:gd name="connsiteY6-56" fmla="*/ 638175 h 1276349"/>
                <a:gd name="connsiteX0-57" fmla="*/ 0 w 1523361"/>
                <a:gd name="connsiteY0-58" fmla="*/ 638175 h 1276349"/>
                <a:gd name="connsiteX1-59" fmla="*/ 319087 w 1523361"/>
                <a:gd name="connsiteY1-60" fmla="*/ 0 h 1276349"/>
                <a:gd name="connsiteX2-61" fmla="*/ 1204274 w 1523361"/>
                <a:gd name="connsiteY2-62" fmla="*/ 0 h 1276349"/>
                <a:gd name="connsiteX3-63" fmla="*/ 1523361 w 1523361"/>
                <a:gd name="connsiteY3-64" fmla="*/ 638175 h 1276349"/>
                <a:gd name="connsiteX4-65" fmla="*/ 1204274 w 1523361"/>
                <a:gd name="connsiteY4-66" fmla="*/ 1276349 h 1276349"/>
                <a:gd name="connsiteX5-67" fmla="*/ 319087 w 1523361"/>
                <a:gd name="connsiteY5-68" fmla="*/ 1276349 h 1276349"/>
                <a:gd name="connsiteX6-69" fmla="*/ 0 w 1523361"/>
                <a:gd name="connsiteY6-70" fmla="*/ 638175 h 1276349"/>
                <a:gd name="connsiteX0-71" fmla="*/ 0 w 1523361"/>
                <a:gd name="connsiteY0-72" fmla="*/ 638175 h 1276349"/>
                <a:gd name="connsiteX1-73" fmla="*/ 319087 w 1523361"/>
                <a:gd name="connsiteY1-74" fmla="*/ 0 h 1276349"/>
                <a:gd name="connsiteX2-75" fmla="*/ 1204274 w 1523361"/>
                <a:gd name="connsiteY2-76" fmla="*/ 0 h 1276349"/>
                <a:gd name="connsiteX3-77" fmla="*/ 1523361 w 1523361"/>
                <a:gd name="connsiteY3-78" fmla="*/ 638175 h 1276349"/>
                <a:gd name="connsiteX4-79" fmla="*/ 1204274 w 1523361"/>
                <a:gd name="connsiteY4-80" fmla="*/ 1276349 h 1276349"/>
                <a:gd name="connsiteX5-81" fmla="*/ 319087 w 1523361"/>
                <a:gd name="connsiteY5-82" fmla="*/ 1276349 h 1276349"/>
                <a:gd name="connsiteX6-83" fmla="*/ 0 w 1523361"/>
                <a:gd name="connsiteY6-84" fmla="*/ 638175 h 1276349"/>
                <a:gd name="connsiteX0-85" fmla="*/ 0 w 1523361"/>
                <a:gd name="connsiteY0-86" fmla="*/ 638175 h 1276349"/>
                <a:gd name="connsiteX1-87" fmla="*/ 319087 w 1523361"/>
                <a:gd name="connsiteY1-88" fmla="*/ 0 h 1276349"/>
                <a:gd name="connsiteX2-89" fmla="*/ 1204274 w 1523361"/>
                <a:gd name="connsiteY2-90" fmla="*/ 0 h 1276349"/>
                <a:gd name="connsiteX3-91" fmla="*/ 1523361 w 1523361"/>
                <a:gd name="connsiteY3-92" fmla="*/ 638175 h 1276349"/>
                <a:gd name="connsiteX4-93" fmla="*/ 1204274 w 1523361"/>
                <a:gd name="connsiteY4-94" fmla="*/ 1276349 h 1276349"/>
                <a:gd name="connsiteX5-95" fmla="*/ 319087 w 1523361"/>
                <a:gd name="connsiteY5-96" fmla="*/ 1276349 h 1276349"/>
                <a:gd name="connsiteX6-97" fmla="*/ 0 w 1523361"/>
                <a:gd name="connsiteY6-98" fmla="*/ 638175 h 1276349"/>
                <a:gd name="connsiteX0-99" fmla="*/ 0 w 1523361"/>
                <a:gd name="connsiteY0-100" fmla="*/ 638175 h 1276349"/>
                <a:gd name="connsiteX1-101" fmla="*/ 319087 w 1523361"/>
                <a:gd name="connsiteY1-102" fmla="*/ 0 h 1276349"/>
                <a:gd name="connsiteX2-103" fmla="*/ 1204274 w 1523361"/>
                <a:gd name="connsiteY2-104" fmla="*/ 0 h 1276349"/>
                <a:gd name="connsiteX3-105" fmla="*/ 1523361 w 1523361"/>
                <a:gd name="connsiteY3-106" fmla="*/ 638175 h 1276349"/>
                <a:gd name="connsiteX4-107" fmla="*/ 1204274 w 1523361"/>
                <a:gd name="connsiteY4-108" fmla="*/ 1276349 h 1276349"/>
                <a:gd name="connsiteX5-109" fmla="*/ 319087 w 1523361"/>
                <a:gd name="connsiteY5-110" fmla="*/ 1276349 h 1276349"/>
                <a:gd name="connsiteX6-111" fmla="*/ 0 w 1523361"/>
                <a:gd name="connsiteY6-112" fmla="*/ 638175 h 1276349"/>
                <a:gd name="connsiteX0-113" fmla="*/ 0 w 1523361"/>
                <a:gd name="connsiteY0-114" fmla="*/ 638175 h 1276349"/>
                <a:gd name="connsiteX1-115" fmla="*/ 319087 w 1523361"/>
                <a:gd name="connsiteY1-116" fmla="*/ 0 h 1276349"/>
                <a:gd name="connsiteX2-117" fmla="*/ 1204274 w 1523361"/>
                <a:gd name="connsiteY2-118" fmla="*/ 0 h 1276349"/>
                <a:gd name="connsiteX3-119" fmla="*/ 1523361 w 1523361"/>
                <a:gd name="connsiteY3-120" fmla="*/ 638175 h 1276349"/>
                <a:gd name="connsiteX4-121" fmla="*/ 1204274 w 1523361"/>
                <a:gd name="connsiteY4-122" fmla="*/ 1276349 h 1276349"/>
                <a:gd name="connsiteX5-123" fmla="*/ 319087 w 1523361"/>
                <a:gd name="connsiteY5-124" fmla="*/ 1276349 h 1276349"/>
                <a:gd name="connsiteX6-125" fmla="*/ 0 w 1523361"/>
                <a:gd name="connsiteY6-126" fmla="*/ 638175 h 1276349"/>
                <a:gd name="connsiteX0-127" fmla="*/ 0 w 1523361"/>
                <a:gd name="connsiteY0-128" fmla="*/ 638175 h 1276349"/>
                <a:gd name="connsiteX1-129" fmla="*/ 319087 w 1523361"/>
                <a:gd name="connsiteY1-130" fmla="*/ 0 h 1276349"/>
                <a:gd name="connsiteX2-131" fmla="*/ 1204274 w 1523361"/>
                <a:gd name="connsiteY2-132" fmla="*/ 0 h 1276349"/>
                <a:gd name="connsiteX3-133" fmla="*/ 1523361 w 1523361"/>
                <a:gd name="connsiteY3-134" fmla="*/ 638175 h 1276349"/>
                <a:gd name="connsiteX4-135" fmla="*/ 1204274 w 1523361"/>
                <a:gd name="connsiteY4-136" fmla="*/ 1276349 h 1276349"/>
                <a:gd name="connsiteX5-137" fmla="*/ 319087 w 1523361"/>
                <a:gd name="connsiteY5-138" fmla="*/ 1276349 h 1276349"/>
                <a:gd name="connsiteX6-139" fmla="*/ 0 w 1523361"/>
                <a:gd name="connsiteY6-140" fmla="*/ 638175 h 1276349"/>
                <a:gd name="connsiteX0-141" fmla="*/ 0 w 1523361"/>
                <a:gd name="connsiteY0-142" fmla="*/ 716457 h 1354631"/>
                <a:gd name="connsiteX1-143" fmla="*/ 319087 w 1523361"/>
                <a:gd name="connsiteY1-144" fmla="*/ 78282 h 1354631"/>
                <a:gd name="connsiteX2-145" fmla="*/ 1204274 w 1523361"/>
                <a:gd name="connsiteY2-146" fmla="*/ 78282 h 1354631"/>
                <a:gd name="connsiteX3-147" fmla="*/ 1523361 w 1523361"/>
                <a:gd name="connsiteY3-148" fmla="*/ 716457 h 1354631"/>
                <a:gd name="connsiteX4-149" fmla="*/ 1204274 w 1523361"/>
                <a:gd name="connsiteY4-150" fmla="*/ 1354631 h 1354631"/>
                <a:gd name="connsiteX5-151" fmla="*/ 319087 w 1523361"/>
                <a:gd name="connsiteY5-152" fmla="*/ 1354631 h 1354631"/>
                <a:gd name="connsiteX6-153" fmla="*/ 0 w 1523361"/>
                <a:gd name="connsiteY6-154" fmla="*/ 716457 h 1354631"/>
                <a:gd name="connsiteX0-155" fmla="*/ 0 w 1523361"/>
                <a:gd name="connsiteY0-156" fmla="*/ 770277 h 1408451"/>
                <a:gd name="connsiteX1-157" fmla="*/ 319087 w 1523361"/>
                <a:gd name="connsiteY1-158" fmla="*/ 132102 h 1408451"/>
                <a:gd name="connsiteX2-159" fmla="*/ 1204274 w 1523361"/>
                <a:gd name="connsiteY2-160" fmla="*/ 132102 h 1408451"/>
                <a:gd name="connsiteX3-161" fmla="*/ 1523361 w 1523361"/>
                <a:gd name="connsiteY3-162" fmla="*/ 770277 h 1408451"/>
                <a:gd name="connsiteX4-163" fmla="*/ 1204274 w 1523361"/>
                <a:gd name="connsiteY4-164" fmla="*/ 1408451 h 1408451"/>
                <a:gd name="connsiteX5-165" fmla="*/ 319087 w 1523361"/>
                <a:gd name="connsiteY5-166" fmla="*/ 1408451 h 1408451"/>
                <a:gd name="connsiteX6-167" fmla="*/ 0 w 1523361"/>
                <a:gd name="connsiteY6-168" fmla="*/ 770277 h 1408451"/>
                <a:gd name="connsiteX0-169" fmla="*/ 0 w 1523361"/>
                <a:gd name="connsiteY0-170" fmla="*/ 770277 h 1408451"/>
                <a:gd name="connsiteX1-171" fmla="*/ 319087 w 1523361"/>
                <a:gd name="connsiteY1-172" fmla="*/ 132102 h 1408451"/>
                <a:gd name="connsiteX2-173" fmla="*/ 1204274 w 1523361"/>
                <a:gd name="connsiteY2-174" fmla="*/ 132102 h 1408451"/>
                <a:gd name="connsiteX3-175" fmla="*/ 1523361 w 1523361"/>
                <a:gd name="connsiteY3-176" fmla="*/ 770277 h 1408451"/>
                <a:gd name="connsiteX4-177" fmla="*/ 1204274 w 1523361"/>
                <a:gd name="connsiteY4-178" fmla="*/ 1408451 h 1408451"/>
                <a:gd name="connsiteX5-179" fmla="*/ 319087 w 1523361"/>
                <a:gd name="connsiteY5-180" fmla="*/ 1408451 h 1408451"/>
                <a:gd name="connsiteX6-181" fmla="*/ 0 w 1523361"/>
                <a:gd name="connsiteY6-182" fmla="*/ 770277 h 1408451"/>
                <a:gd name="connsiteX0-183" fmla="*/ 0 w 1523433"/>
                <a:gd name="connsiteY0-184" fmla="*/ 770277 h 1408451"/>
                <a:gd name="connsiteX1-185" fmla="*/ 319087 w 1523433"/>
                <a:gd name="connsiteY1-186" fmla="*/ 132102 h 1408451"/>
                <a:gd name="connsiteX2-187" fmla="*/ 1204274 w 1523433"/>
                <a:gd name="connsiteY2-188" fmla="*/ 132102 h 1408451"/>
                <a:gd name="connsiteX3-189" fmla="*/ 1523361 w 1523433"/>
                <a:gd name="connsiteY3-190" fmla="*/ 770277 h 1408451"/>
                <a:gd name="connsiteX4-191" fmla="*/ 1204274 w 1523433"/>
                <a:gd name="connsiteY4-192" fmla="*/ 1408451 h 1408451"/>
                <a:gd name="connsiteX5-193" fmla="*/ 319087 w 1523433"/>
                <a:gd name="connsiteY5-194" fmla="*/ 1408451 h 1408451"/>
                <a:gd name="connsiteX6-195" fmla="*/ 0 w 1523433"/>
                <a:gd name="connsiteY6-196" fmla="*/ 770277 h 1408451"/>
                <a:gd name="connsiteX0-197" fmla="*/ 0 w 1523433"/>
                <a:gd name="connsiteY0-198" fmla="*/ 770277 h 1408451"/>
                <a:gd name="connsiteX1-199" fmla="*/ 319087 w 1523433"/>
                <a:gd name="connsiteY1-200" fmla="*/ 132102 h 1408451"/>
                <a:gd name="connsiteX2-201" fmla="*/ 1204274 w 1523433"/>
                <a:gd name="connsiteY2-202" fmla="*/ 132102 h 1408451"/>
                <a:gd name="connsiteX3-203" fmla="*/ 1523361 w 1523433"/>
                <a:gd name="connsiteY3-204" fmla="*/ 770277 h 1408451"/>
                <a:gd name="connsiteX4-205" fmla="*/ 1204274 w 1523433"/>
                <a:gd name="connsiteY4-206" fmla="*/ 1408451 h 1408451"/>
                <a:gd name="connsiteX5-207" fmla="*/ 319087 w 1523433"/>
                <a:gd name="connsiteY5-208" fmla="*/ 1408451 h 1408451"/>
                <a:gd name="connsiteX6-209" fmla="*/ 0 w 1523433"/>
                <a:gd name="connsiteY6-210" fmla="*/ 770277 h 1408451"/>
                <a:gd name="connsiteX0-211" fmla="*/ 0 w 1523433"/>
                <a:gd name="connsiteY0-212" fmla="*/ 770277 h 1408451"/>
                <a:gd name="connsiteX1-213" fmla="*/ 319087 w 1523433"/>
                <a:gd name="connsiteY1-214" fmla="*/ 132102 h 1408451"/>
                <a:gd name="connsiteX2-215" fmla="*/ 1204274 w 1523433"/>
                <a:gd name="connsiteY2-216" fmla="*/ 132102 h 1408451"/>
                <a:gd name="connsiteX3-217" fmla="*/ 1523361 w 1523433"/>
                <a:gd name="connsiteY3-218" fmla="*/ 770277 h 1408451"/>
                <a:gd name="connsiteX4-219" fmla="*/ 1204274 w 1523433"/>
                <a:gd name="connsiteY4-220" fmla="*/ 1408451 h 1408451"/>
                <a:gd name="connsiteX5-221" fmla="*/ 319087 w 1523433"/>
                <a:gd name="connsiteY5-222" fmla="*/ 1408451 h 1408451"/>
                <a:gd name="connsiteX6-223" fmla="*/ 0 w 1523433"/>
                <a:gd name="connsiteY6-224" fmla="*/ 770277 h 1408451"/>
                <a:gd name="connsiteX0-225" fmla="*/ 0 w 1523433"/>
                <a:gd name="connsiteY0-226" fmla="*/ 770277 h 1486733"/>
                <a:gd name="connsiteX1-227" fmla="*/ 319087 w 1523433"/>
                <a:gd name="connsiteY1-228" fmla="*/ 132102 h 1486733"/>
                <a:gd name="connsiteX2-229" fmla="*/ 1204274 w 1523433"/>
                <a:gd name="connsiteY2-230" fmla="*/ 132102 h 1486733"/>
                <a:gd name="connsiteX3-231" fmla="*/ 1523361 w 1523433"/>
                <a:gd name="connsiteY3-232" fmla="*/ 770277 h 1486733"/>
                <a:gd name="connsiteX4-233" fmla="*/ 1204274 w 1523433"/>
                <a:gd name="connsiteY4-234" fmla="*/ 1408451 h 1486733"/>
                <a:gd name="connsiteX5-235" fmla="*/ 319087 w 1523433"/>
                <a:gd name="connsiteY5-236" fmla="*/ 1408451 h 1486733"/>
                <a:gd name="connsiteX6-237" fmla="*/ 0 w 1523433"/>
                <a:gd name="connsiteY6-238" fmla="*/ 770277 h 1486733"/>
                <a:gd name="connsiteX0-239" fmla="*/ 0 w 1523433"/>
                <a:gd name="connsiteY0-240" fmla="*/ 770277 h 1540553"/>
                <a:gd name="connsiteX1-241" fmla="*/ 319087 w 1523433"/>
                <a:gd name="connsiteY1-242" fmla="*/ 132102 h 1540553"/>
                <a:gd name="connsiteX2-243" fmla="*/ 1204274 w 1523433"/>
                <a:gd name="connsiteY2-244" fmla="*/ 132102 h 1540553"/>
                <a:gd name="connsiteX3-245" fmla="*/ 1523361 w 1523433"/>
                <a:gd name="connsiteY3-246" fmla="*/ 770277 h 1540553"/>
                <a:gd name="connsiteX4-247" fmla="*/ 1204274 w 1523433"/>
                <a:gd name="connsiteY4-248" fmla="*/ 1408451 h 1540553"/>
                <a:gd name="connsiteX5-249" fmla="*/ 319087 w 1523433"/>
                <a:gd name="connsiteY5-250" fmla="*/ 1408451 h 1540553"/>
                <a:gd name="connsiteX6-251" fmla="*/ 0 w 1523433"/>
                <a:gd name="connsiteY6-252" fmla="*/ 770277 h 1540553"/>
                <a:gd name="connsiteX0-253" fmla="*/ 0 w 1523433"/>
                <a:gd name="connsiteY0-254" fmla="*/ 770277 h 1540553"/>
                <a:gd name="connsiteX1-255" fmla="*/ 319087 w 1523433"/>
                <a:gd name="connsiteY1-256" fmla="*/ 132102 h 1540553"/>
                <a:gd name="connsiteX2-257" fmla="*/ 1204274 w 1523433"/>
                <a:gd name="connsiteY2-258" fmla="*/ 132102 h 1540553"/>
                <a:gd name="connsiteX3-259" fmla="*/ 1523361 w 1523433"/>
                <a:gd name="connsiteY3-260" fmla="*/ 770277 h 1540553"/>
                <a:gd name="connsiteX4-261" fmla="*/ 1204274 w 1523433"/>
                <a:gd name="connsiteY4-262" fmla="*/ 1408451 h 1540553"/>
                <a:gd name="connsiteX5-263" fmla="*/ 319087 w 1523433"/>
                <a:gd name="connsiteY5-264" fmla="*/ 1408451 h 1540553"/>
                <a:gd name="connsiteX6-265" fmla="*/ 0 w 1523433"/>
                <a:gd name="connsiteY6-266" fmla="*/ 770277 h 1540553"/>
                <a:gd name="connsiteX0-267" fmla="*/ 72 w 1523505"/>
                <a:gd name="connsiteY0-268" fmla="*/ 770277 h 1540553"/>
                <a:gd name="connsiteX1-269" fmla="*/ 319159 w 1523505"/>
                <a:gd name="connsiteY1-270" fmla="*/ 132102 h 1540553"/>
                <a:gd name="connsiteX2-271" fmla="*/ 1204346 w 1523505"/>
                <a:gd name="connsiteY2-272" fmla="*/ 132102 h 1540553"/>
                <a:gd name="connsiteX3-273" fmla="*/ 1523433 w 1523505"/>
                <a:gd name="connsiteY3-274" fmla="*/ 770277 h 1540553"/>
                <a:gd name="connsiteX4-275" fmla="*/ 1204346 w 1523505"/>
                <a:gd name="connsiteY4-276" fmla="*/ 1408451 h 1540553"/>
                <a:gd name="connsiteX5-277" fmla="*/ 319159 w 1523505"/>
                <a:gd name="connsiteY5-278" fmla="*/ 1408451 h 1540553"/>
                <a:gd name="connsiteX6-279" fmla="*/ 72 w 1523505"/>
                <a:gd name="connsiteY6-280" fmla="*/ 770277 h 1540553"/>
                <a:gd name="connsiteX0-281" fmla="*/ 72 w 1523505"/>
                <a:gd name="connsiteY0-282" fmla="*/ 770277 h 1540553"/>
                <a:gd name="connsiteX1-283" fmla="*/ 319159 w 1523505"/>
                <a:gd name="connsiteY1-284" fmla="*/ 132102 h 1540553"/>
                <a:gd name="connsiteX2-285" fmla="*/ 1204346 w 1523505"/>
                <a:gd name="connsiteY2-286" fmla="*/ 132102 h 1540553"/>
                <a:gd name="connsiteX3-287" fmla="*/ 1523433 w 1523505"/>
                <a:gd name="connsiteY3-288" fmla="*/ 770277 h 1540553"/>
                <a:gd name="connsiteX4-289" fmla="*/ 1204346 w 1523505"/>
                <a:gd name="connsiteY4-290" fmla="*/ 1408451 h 1540553"/>
                <a:gd name="connsiteX5-291" fmla="*/ 319159 w 1523505"/>
                <a:gd name="connsiteY5-292" fmla="*/ 1408451 h 1540553"/>
                <a:gd name="connsiteX6-293" fmla="*/ 72 w 1523505"/>
                <a:gd name="connsiteY6-294" fmla="*/ 770277 h 1540553"/>
                <a:gd name="connsiteX0-295" fmla="*/ 72 w 1523505"/>
                <a:gd name="connsiteY0-296" fmla="*/ 770277 h 1540553"/>
                <a:gd name="connsiteX1-297" fmla="*/ 319159 w 1523505"/>
                <a:gd name="connsiteY1-298" fmla="*/ 132102 h 1540553"/>
                <a:gd name="connsiteX2-299" fmla="*/ 1204346 w 1523505"/>
                <a:gd name="connsiteY2-300" fmla="*/ 132102 h 1540553"/>
                <a:gd name="connsiteX3-301" fmla="*/ 1523433 w 1523505"/>
                <a:gd name="connsiteY3-302" fmla="*/ 770277 h 1540553"/>
                <a:gd name="connsiteX4-303" fmla="*/ 1204346 w 1523505"/>
                <a:gd name="connsiteY4-304" fmla="*/ 1408451 h 1540553"/>
                <a:gd name="connsiteX5-305" fmla="*/ 319159 w 1523505"/>
                <a:gd name="connsiteY5-306" fmla="*/ 1408451 h 1540553"/>
                <a:gd name="connsiteX6-307" fmla="*/ 72 w 1523505"/>
                <a:gd name="connsiteY6-308" fmla="*/ 770277 h 154055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1523505" h="1540553">
                  <a:moveTo>
                    <a:pt x="72" y="770277"/>
                  </a:moveTo>
                  <a:cubicBezTo>
                    <a:pt x="199" y="418132"/>
                    <a:pt x="-13220" y="308238"/>
                    <a:pt x="319159" y="132102"/>
                  </a:cubicBezTo>
                  <a:cubicBezTo>
                    <a:pt x="651539" y="-44034"/>
                    <a:pt x="871967" y="-44034"/>
                    <a:pt x="1204346" y="132102"/>
                  </a:cubicBezTo>
                  <a:cubicBezTo>
                    <a:pt x="1536726" y="308238"/>
                    <a:pt x="1523433" y="418005"/>
                    <a:pt x="1523433" y="770277"/>
                  </a:cubicBezTo>
                  <a:cubicBezTo>
                    <a:pt x="1523433" y="1122549"/>
                    <a:pt x="1536726" y="1232315"/>
                    <a:pt x="1204346" y="1408451"/>
                  </a:cubicBezTo>
                  <a:cubicBezTo>
                    <a:pt x="871967" y="1584587"/>
                    <a:pt x="651539" y="1584587"/>
                    <a:pt x="319159" y="1408451"/>
                  </a:cubicBezTo>
                  <a:cubicBezTo>
                    <a:pt x="-13220" y="1232315"/>
                    <a:pt x="72" y="1122549"/>
                    <a:pt x="72" y="770277"/>
                  </a:cubicBezTo>
                  <a:close/>
                </a:path>
              </a:pathLst>
            </a:custGeom>
            <a:solidFill>
              <a:srgbClr val="F69C5C"/>
            </a:solidFill>
            <a:ln>
              <a:no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pPr>
                <a:lnSpc>
                  <a:spcPct val="132000"/>
                </a:lnSpc>
              </a:pPr>
              <a:endParaRPr lang="zh-CN" altLang="en-US" sz="1600" dirty="0">
                <a:solidFill>
                  <a:schemeClr val="bg2">
                    <a:lumMod val="25000"/>
                  </a:schemeClr>
                </a:solidFill>
                <a:latin typeface="思源黑体 CN Normal" panose="020B0400000000000000" pitchFamily="34" charset="-122"/>
                <a:ea typeface="思源黑体 CN Normal" panose="020B0400000000000000" pitchFamily="34" charset="-122"/>
                <a:sym typeface="思源黑体 CN Normal" panose="020B0400000000000000" pitchFamily="34" charset="-122"/>
              </a:endParaRPr>
            </a:p>
          </p:txBody>
        </p:sp>
        <p:sp>
          <p:nvSpPr>
            <p:cNvPr id="14" name="同侧圆角矩形 85"/>
            <p:cNvSpPr/>
            <p:nvPr/>
          </p:nvSpPr>
          <p:spPr bwMode="auto">
            <a:xfrm>
              <a:off x="4999073" y="1803400"/>
              <a:ext cx="2449302" cy="2680742"/>
            </a:xfrm>
            <a:custGeom>
              <a:avLst/>
              <a:gdLst>
                <a:gd name="connsiteX0" fmla="*/ 0 w 1523361"/>
                <a:gd name="connsiteY0" fmla="*/ 638175 h 1276349"/>
                <a:gd name="connsiteX1" fmla="*/ 319087 w 1523361"/>
                <a:gd name="connsiteY1" fmla="*/ 0 h 1276349"/>
                <a:gd name="connsiteX2" fmla="*/ 1204274 w 1523361"/>
                <a:gd name="connsiteY2" fmla="*/ 0 h 1276349"/>
                <a:gd name="connsiteX3" fmla="*/ 1523361 w 1523361"/>
                <a:gd name="connsiteY3" fmla="*/ 638175 h 1276349"/>
                <a:gd name="connsiteX4" fmla="*/ 1204274 w 1523361"/>
                <a:gd name="connsiteY4" fmla="*/ 1276349 h 1276349"/>
                <a:gd name="connsiteX5" fmla="*/ 319087 w 1523361"/>
                <a:gd name="connsiteY5" fmla="*/ 1276349 h 1276349"/>
                <a:gd name="connsiteX6" fmla="*/ 0 w 1523361"/>
                <a:gd name="connsiteY6" fmla="*/ 638175 h 1276349"/>
                <a:gd name="connsiteX0-1" fmla="*/ 6539908 w 8063269"/>
                <a:gd name="connsiteY0-2" fmla="*/ 2611200 h 3249374"/>
                <a:gd name="connsiteX1-3" fmla="*/ 0 w 8063269"/>
                <a:gd name="connsiteY1-4" fmla="*/ 0 h 3249374"/>
                <a:gd name="connsiteX2-5" fmla="*/ 6858995 w 8063269"/>
                <a:gd name="connsiteY2-6" fmla="*/ 1973025 h 3249374"/>
                <a:gd name="connsiteX3-7" fmla="*/ 7744182 w 8063269"/>
                <a:gd name="connsiteY3-8" fmla="*/ 1973025 h 3249374"/>
                <a:gd name="connsiteX4-9" fmla="*/ 8063269 w 8063269"/>
                <a:gd name="connsiteY4-10" fmla="*/ 2611200 h 3249374"/>
                <a:gd name="connsiteX5-11" fmla="*/ 7744182 w 8063269"/>
                <a:gd name="connsiteY5-12" fmla="*/ 3249374 h 3249374"/>
                <a:gd name="connsiteX6-13" fmla="*/ 6858995 w 8063269"/>
                <a:gd name="connsiteY6-14" fmla="*/ 3249374 h 3249374"/>
                <a:gd name="connsiteX7" fmla="*/ 6539908 w 8063269"/>
                <a:gd name="connsiteY7" fmla="*/ 2611200 h 3249374"/>
                <a:gd name="connsiteX0-15" fmla="*/ 0 w 1523361"/>
                <a:gd name="connsiteY0-16" fmla="*/ 638175 h 1276349"/>
                <a:gd name="connsiteX1-17" fmla="*/ 319087 w 1523361"/>
                <a:gd name="connsiteY1-18" fmla="*/ 0 h 1276349"/>
                <a:gd name="connsiteX2-19" fmla="*/ 1204274 w 1523361"/>
                <a:gd name="connsiteY2-20" fmla="*/ 0 h 1276349"/>
                <a:gd name="connsiteX3-21" fmla="*/ 1523361 w 1523361"/>
                <a:gd name="connsiteY3-22" fmla="*/ 638175 h 1276349"/>
                <a:gd name="connsiteX4-23" fmla="*/ 1204274 w 1523361"/>
                <a:gd name="connsiteY4-24" fmla="*/ 1276349 h 1276349"/>
                <a:gd name="connsiteX5-25" fmla="*/ 319087 w 1523361"/>
                <a:gd name="connsiteY5-26" fmla="*/ 1276349 h 1276349"/>
                <a:gd name="connsiteX6-27" fmla="*/ 0 w 1523361"/>
                <a:gd name="connsiteY6-28" fmla="*/ 638175 h 1276349"/>
                <a:gd name="connsiteX0-29" fmla="*/ 0 w 1523361"/>
                <a:gd name="connsiteY0-30" fmla="*/ 638175 h 1276349"/>
                <a:gd name="connsiteX1-31" fmla="*/ 319087 w 1523361"/>
                <a:gd name="connsiteY1-32" fmla="*/ 0 h 1276349"/>
                <a:gd name="connsiteX2-33" fmla="*/ 1204274 w 1523361"/>
                <a:gd name="connsiteY2-34" fmla="*/ 0 h 1276349"/>
                <a:gd name="connsiteX3-35" fmla="*/ 1523361 w 1523361"/>
                <a:gd name="connsiteY3-36" fmla="*/ 638175 h 1276349"/>
                <a:gd name="connsiteX4-37" fmla="*/ 1204274 w 1523361"/>
                <a:gd name="connsiteY4-38" fmla="*/ 1276349 h 1276349"/>
                <a:gd name="connsiteX5-39" fmla="*/ 319087 w 1523361"/>
                <a:gd name="connsiteY5-40" fmla="*/ 1276349 h 1276349"/>
                <a:gd name="connsiteX6-41" fmla="*/ 0 w 1523361"/>
                <a:gd name="connsiteY6-42" fmla="*/ 638175 h 1276349"/>
                <a:gd name="connsiteX0-43" fmla="*/ 0 w 1523361"/>
                <a:gd name="connsiteY0-44" fmla="*/ 638175 h 1276349"/>
                <a:gd name="connsiteX1-45" fmla="*/ 319087 w 1523361"/>
                <a:gd name="connsiteY1-46" fmla="*/ 0 h 1276349"/>
                <a:gd name="connsiteX2-47" fmla="*/ 1204274 w 1523361"/>
                <a:gd name="connsiteY2-48" fmla="*/ 0 h 1276349"/>
                <a:gd name="connsiteX3-49" fmla="*/ 1523361 w 1523361"/>
                <a:gd name="connsiteY3-50" fmla="*/ 638175 h 1276349"/>
                <a:gd name="connsiteX4-51" fmla="*/ 1204274 w 1523361"/>
                <a:gd name="connsiteY4-52" fmla="*/ 1276349 h 1276349"/>
                <a:gd name="connsiteX5-53" fmla="*/ 319087 w 1523361"/>
                <a:gd name="connsiteY5-54" fmla="*/ 1276349 h 1276349"/>
                <a:gd name="connsiteX6-55" fmla="*/ 0 w 1523361"/>
                <a:gd name="connsiteY6-56" fmla="*/ 638175 h 1276349"/>
                <a:gd name="connsiteX0-57" fmla="*/ 0 w 1523361"/>
                <a:gd name="connsiteY0-58" fmla="*/ 638175 h 1276349"/>
                <a:gd name="connsiteX1-59" fmla="*/ 319087 w 1523361"/>
                <a:gd name="connsiteY1-60" fmla="*/ 0 h 1276349"/>
                <a:gd name="connsiteX2-61" fmla="*/ 1204274 w 1523361"/>
                <a:gd name="connsiteY2-62" fmla="*/ 0 h 1276349"/>
                <a:gd name="connsiteX3-63" fmla="*/ 1523361 w 1523361"/>
                <a:gd name="connsiteY3-64" fmla="*/ 638175 h 1276349"/>
                <a:gd name="connsiteX4-65" fmla="*/ 1204274 w 1523361"/>
                <a:gd name="connsiteY4-66" fmla="*/ 1276349 h 1276349"/>
                <a:gd name="connsiteX5-67" fmla="*/ 319087 w 1523361"/>
                <a:gd name="connsiteY5-68" fmla="*/ 1276349 h 1276349"/>
                <a:gd name="connsiteX6-69" fmla="*/ 0 w 1523361"/>
                <a:gd name="connsiteY6-70" fmla="*/ 638175 h 1276349"/>
                <a:gd name="connsiteX0-71" fmla="*/ 0 w 1523361"/>
                <a:gd name="connsiteY0-72" fmla="*/ 638175 h 1276349"/>
                <a:gd name="connsiteX1-73" fmla="*/ 319087 w 1523361"/>
                <a:gd name="connsiteY1-74" fmla="*/ 0 h 1276349"/>
                <a:gd name="connsiteX2-75" fmla="*/ 1204274 w 1523361"/>
                <a:gd name="connsiteY2-76" fmla="*/ 0 h 1276349"/>
                <a:gd name="connsiteX3-77" fmla="*/ 1523361 w 1523361"/>
                <a:gd name="connsiteY3-78" fmla="*/ 638175 h 1276349"/>
                <a:gd name="connsiteX4-79" fmla="*/ 1204274 w 1523361"/>
                <a:gd name="connsiteY4-80" fmla="*/ 1276349 h 1276349"/>
                <a:gd name="connsiteX5-81" fmla="*/ 319087 w 1523361"/>
                <a:gd name="connsiteY5-82" fmla="*/ 1276349 h 1276349"/>
                <a:gd name="connsiteX6-83" fmla="*/ 0 w 1523361"/>
                <a:gd name="connsiteY6-84" fmla="*/ 638175 h 1276349"/>
                <a:gd name="connsiteX0-85" fmla="*/ 0 w 1523361"/>
                <a:gd name="connsiteY0-86" fmla="*/ 638175 h 1276349"/>
                <a:gd name="connsiteX1-87" fmla="*/ 319087 w 1523361"/>
                <a:gd name="connsiteY1-88" fmla="*/ 0 h 1276349"/>
                <a:gd name="connsiteX2-89" fmla="*/ 1204274 w 1523361"/>
                <a:gd name="connsiteY2-90" fmla="*/ 0 h 1276349"/>
                <a:gd name="connsiteX3-91" fmla="*/ 1523361 w 1523361"/>
                <a:gd name="connsiteY3-92" fmla="*/ 638175 h 1276349"/>
                <a:gd name="connsiteX4-93" fmla="*/ 1204274 w 1523361"/>
                <a:gd name="connsiteY4-94" fmla="*/ 1276349 h 1276349"/>
                <a:gd name="connsiteX5-95" fmla="*/ 319087 w 1523361"/>
                <a:gd name="connsiteY5-96" fmla="*/ 1276349 h 1276349"/>
                <a:gd name="connsiteX6-97" fmla="*/ 0 w 1523361"/>
                <a:gd name="connsiteY6-98" fmla="*/ 638175 h 1276349"/>
                <a:gd name="connsiteX0-99" fmla="*/ 0 w 1523361"/>
                <a:gd name="connsiteY0-100" fmla="*/ 638175 h 1276349"/>
                <a:gd name="connsiteX1-101" fmla="*/ 319087 w 1523361"/>
                <a:gd name="connsiteY1-102" fmla="*/ 0 h 1276349"/>
                <a:gd name="connsiteX2-103" fmla="*/ 1204274 w 1523361"/>
                <a:gd name="connsiteY2-104" fmla="*/ 0 h 1276349"/>
                <a:gd name="connsiteX3-105" fmla="*/ 1523361 w 1523361"/>
                <a:gd name="connsiteY3-106" fmla="*/ 638175 h 1276349"/>
                <a:gd name="connsiteX4-107" fmla="*/ 1204274 w 1523361"/>
                <a:gd name="connsiteY4-108" fmla="*/ 1276349 h 1276349"/>
                <a:gd name="connsiteX5-109" fmla="*/ 319087 w 1523361"/>
                <a:gd name="connsiteY5-110" fmla="*/ 1276349 h 1276349"/>
                <a:gd name="connsiteX6-111" fmla="*/ 0 w 1523361"/>
                <a:gd name="connsiteY6-112" fmla="*/ 638175 h 1276349"/>
                <a:gd name="connsiteX0-113" fmla="*/ 0 w 1523361"/>
                <a:gd name="connsiteY0-114" fmla="*/ 638175 h 1276349"/>
                <a:gd name="connsiteX1-115" fmla="*/ 319087 w 1523361"/>
                <a:gd name="connsiteY1-116" fmla="*/ 0 h 1276349"/>
                <a:gd name="connsiteX2-117" fmla="*/ 1204274 w 1523361"/>
                <a:gd name="connsiteY2-118" fmla="*/ 0 h 1276349"/>
                <a:gd name="connsiteX3-119" fmla="*/ 1523361 w 1523361"/>
                <a:gd name="connsiteY3-120" fmla="*/ 638175 h 1276349"/>
                <a:gd name="connsiteX4-121" fmla="*/ 1204274 w 1523361"/>
                <a:gd name="connsiteY4-122" fmla="*/ 1276349 h 1276349"/>
                <a:gd name="connsiteX5-123" fmla="*/ 319087 w 1523361"/>
                <a:gd name="connsiteY5-124" fmla="*/ 1276349 h 1276349"/>
                <a:gd name="connsiteX6-125" fmla="*/ 0 w 1523361"/>
                <a:gd name="connsiteY6-126" fmla="*/ 638175 h 1276349"/>
                <a:gd name="connsiteX0-127" fmla="*/ 0 w 1523361"/>
                <a:gd name="connsiteY0-128" fmla="*/ 638175 h 1276349"/>
                <a:gd name="connsiteX1-129" fmla="*/ 319087 w 1523361"/>
                <a:gd name="connsiteY1-130" fmla="*/ 0 h 1276349"/>
                <a:gd name="connsiteX2-131" fmla="*/ 1204274 w 1523361"/>
                <a:gd name="connsiteY2-132" fmla="*/ 0 h 1276349"/>
                <a:gd name="connsiteX3-133" fmla="*/ 1523361 w 1523361"/>
                <a:gd name="connsiteY3-134" fmla="*/ 638175 h 1276349"/>
                <a:gd name="connsiteX4-135" fmla="*/ 1204274 w 1523361"/>
                <a:gd name="connsiteY4-136" fmla="*/ 1276349 h 1276349"/>
                <a:gd name="connsiteX5-137" fmla="*/ 319087 w 1523361"/>
                <a:gd name="connsiteY5-138" fmla="*/ 1276349 h 1276349"/>
                <a:gd name="connsiteX6-139" fmla="*/ 0 w 1523361"/>
                <a:gd name="connsiteY6-140" fmla="*/ 638175 h 1276349"/>
                <a:gd name="connsiteX0-141" fmla="*/ 0 w 1523361"/>
                <a:gd name="connsiteY0-142" fmla="*/ 716457 h 1354631"/>
                <a:gd name="connsiteX1-143" fmla="*/ 319087 w 1523361"/>
                <a:gd name="connsiteY1-144" fmla="*/ 78282 h 1354631"/>
                <a:gd name="connsiteX2-145" fmla="*/ 1204274 w 1523361"/>
                <a:gd name="connsiteY2-146" fmla="*/ 78282 h 1354631"/>
                <a:gd name="connsiteX3-147" fmla="*/ 1523361 w 1523361"/>
                <a:gd name="connsiteY3-148" fmla="*/ 716457 h 1354631"/>
                <a:gd name="connsiteX4-149" fmla="*/ 1204274 w 1523361"/>
                <a:gd name="connsiteY4-150" fmla="*/ 1354631 h 1354631"/>
                <a:gd name="connsiteX5-151" fmla="*/ 319087 w 1523361"/>
                <a:gd name="connsiteY5-152" fmla="*/ 1354631 h 1354631"/>
                <a:gd name="connsiteX6-153" fmla="*/ 0 w 1523361"/>
                <a:gd name="connsiteY6-154" fmla="*/ 716457 h 1354631"/>
                <a:gd name="connsiteX0-155" fmla="*/ 0 w 1523361"/>
                <a:gd name="connsiteY0-156" fmla="*/ 770277 h 1408451"/>
                <a:gd name="connsiteX1-157" fmla="*/ 319087 w 1523361"/>
                <a:gd name="connsiteY1-158" fmla="*/ 132102 h 1408451"/>
                <a:gd name="connsiteX2-159" fmla="*/ 1204274 w 1523361"/>
                <a:gd name="connsiteY2-160" fmla="*/ 132102 h 1408451"/>
                <a:gd name="connsiteX3-161" fmla="*/ 1523361 w 1523361"/>
                <a:gd name="connsiteY3-162" fmla="*/ 770277 h 1408451"/>
                <a:gd name="connsiteX4-163" fmla="*/ 1204274 w 1523361"/>
                <a:gd name="connsiteY4-164" fmla="*/ 1408451 h 1408451"/>
                <a:gd name="connsiteX5-165" fmla="*/ 319087 w 1523361"/>
                <a:gd name="connsiteY5-166" fmla="*/ 1408451 h 1408451"/>
                <a:gd name="connsiteX6-167" fmla="*/ 0 w 1523361"/>
                <a:gd name="connsiteY6-168" fmla="*/ 770277 h 1408451"/>
                <a:gd name="connsiteX0-169" fmla="*/ 0 w 1523361"/>
                <a:gd name="connsiteY0-170" fmla="*/ 770277 h 1408451"/>
                <a:gd name="connsiteX1-171" fmla="*/ 319087 w 1523361"/>
                <a:gd name="connsiteY1-172" fmla="*/ 132102 h 1408451"/>
                <a:gd name="connsiteX2-173" fmla="*/ 1204274 w 1523361"/>
                <a:gd name="connsiteY2-174" fmla="*/ 132102 h 1408451"/>
                <a:gd name="connsiteX3-175" fmla="*/ 1523361 w 1523361"/>
                <a:gd name="connsiteY3-176" fmla="*/ 770277 h 1408451"/>
                <a:gd name="connsiteX4-177" fmla="*/ 1204274 w 1523361"/>
                <a:gd name="connsiteY4-178" fmla="*/ 1408451 h 1408451"/>
                <a:gd name="connsiteX5-179" fmla="*/ 319087 w 1523361"/>
                <a:gd name="connsiteY5-180" fmla="*/ 1408451 h 1408451"/>
                <a:gd name="connsiteX6-181" fmla="*/ 0 w 1523361"/>
                <a:gd name="connsiteY6-182" fmla="*/ 770277 h 1408451"/>
                <a:gd name="connsiteX0-183" fmla="*/ 0 w 1523433"/>
                <a:gd name="connsiteY0-184" fmla="*/ 770277 h 1408451"/>
                <a:gd name="connsiteX1-185" fmla="*/ 319087 w 1523433"/>
                <a:gd name="connsiteY1-186" fmla="*/ 132102 h 1408451"/>
                <a:gd name="connsiteX2-187" fmla="*/ 1204274 w 1523433"/>
                <a:gd name="connsiteY2-188" fmla="*/ 132102 h 1408451"/>
                <a:gd name="connsiteX3-189" fmla="*/ 1523361 w 1523433"/>
                <a:gd name="connsiteY3-190" fmla="*/ 770277 h 1408451"/>
                <a:gd name="connsiteX4-191" fmla="*/ 1204274 w 1523433"/>
                <a:gd name="connsiteY4-192" fmla="*/ 1408451 h 1408451"/>
                <a:gd name="connsiteX5-193" fmla="*/ 319087 w 1523433"/>
                <a:gd name="connsiteY5-194" fmla="*/ 1408451 h 1408451"/>
                <a:gd name="connsiteX6-195" fmla="*/ 0 w 1523433"/>
                <a:gd name="connsiteY6-196" fmla="*/ 770277 h 1408451"/>
                <a:gd name="connsiteX0-197" fmla="*/ 0 w 1523433"/>
                <a:gd name="connsiteY0-198" fmla="*/ 770277 h 1408451"/>
                <a:gd name="connsiteX1-199" fmla="*/ 319087 w 1523433"/>
                <a:gd name="connsiteY1-200" fmla="*/ 132102 h 1408451"/>
                <a:gd name="connsiteX2-201" fmla="*/ 1204274 w 1523433"/>
                <a:gd name="connsiteY2-202" fmla="*/ 132102 h 1408451"/>
                <a:gd name="connsiteX3-203" fmla="*/ 1523361 w 1523433"/>
                <a:gd name="connsiteY3-204" fmla="*/ 770277 h 1408451"/>
                <a:gd name="connsiteX4-205" fmla="*/ 1204274 w 1523433"/>
                <a:gd name="connsiteY4-206" fmla="*/ 1408451 h 1408451"/>
                <a:gd name="connsiteX5-207" fmla="*/ 319087 w 1523433"/>
                <a:gd name="connsiteY5-208" fmla="*/ 1408451 h 1408451"/>
                <a:gd name="connsiteX6-209" fmla="*/ 0 w 1523433"/>
                <a:gd name="connsiteY6-210" fmla="*/ 770277 h 1408451"/>
                <a:gd name="connsiteX0-211" fmla="*/ 0 w 1523433"/>
                <a:gd name="connsiteY0-212" fmla="*/ 770277 h 1408451"/>
                <a:gd name="connsiteX1-213" fmla="*/ 319087 w 1523433"/>
                <a:gd name="connsiteY1-214" fmla="*/ 132102 h 1408451"/>
                <a:gd name="connsiteX2-215" fmla="*/ 1204274 w 1523433"/>
                <a:gd name="connsiteY2-216" fmla="*/ 132102 h 1408451"/>
                <a:gd name="connsiteX3-217" fmla="*/ 1523361 w 1523433"/>
                <a:gd name="connsiteY3-218" fmla="*/ 770277 h 1408451"/>
                <a:gd name="connsiteX4-219" fmla="*/ 1204274 w 1523433"/>
                <a:gd name="connsiteY4-220" fmla="*/ 1408451 h 1408451"/>
                <a:gd name="connsiteX5-221" fmla="*/ 319087 w 1523433"/>
                <a:gd name="connsiteY5-222" fmla="*/ 1408451 h 1408451"/>
                <a:gd name="connsiteX6-223" fmla="*/ 0 w 1523433"/>
                <a:gd name="connsiteY6-224" fmla="*/ 770277 h 1408451"/>
                <a:gd name="connsiteX0-225" fmla="*/ 0 w 1523433"/>
                <a:gd name="connsiteY0-226" fmla="*/ 770277 h 1486733"/>
                <a:gd name="connsiteX1-227" fmla="*/ 319087 w 1523433"/>
                <a:gd name="connsiteY1-228" fmla="*/ 132102 h 1486733"/>
                <a:gd name="connsiteX2-229" fmla="*/ 1204274 w 1523433"/>
                <a:gd name="connsiteY2-230" fmla="*/ 132102 h 1486733"/>
                <a:gd name="connsiteX3-231" fmla="*/ 1523361 w 1523433"/>
                <a:gd name="connsiteY3-232" fmla="*/ 770277 h 1486733"/>
                <a:gd name="connsiteX4-233" fmla="*/ 1204274 w 1523433"/>
                <a:gd name="connsiteY4-234" fmla="*/ 1408451 h 1486733"/>
                <a:gd name="connsiteX5-235" fmla="*/ 319087 w 1523433"/>
                <a:gd name="connsiteY5-236" fmla="*/ 1408451 h 1486733"/>
                <a:gd name="connsiteX6-237" fmla="*/ 0 w 1523433"/>
                <a:gd name="connsiteY6-238" fmla="*/ 770277 h 1486733"/>
                <a:gd name="connsiteX0-239" fmla="*/ 0 w 1523433"/>
                <a:gd name="connsiteY0-240" fmla="*/ 770277 h 1540553"/>
                <a:gd name="connsiteX1-241" fmla="*/ 319087 w 1523433"/>
                <a:gd name="connsiteY1-242" fmla="*/ 132102 h 1540553"/>
                <a:gd name="connsiteX2-243" fmla="*/ 1204274 w 1523433"/>
                <a:gd name="connsiteY2-244" fmla="*/ 132102 h 1540553"/>
                <a:gd name="connsiteX3-245" fmla="*/ 1523361 w 1523433"/>
                <a:gd name="connsiteY3-246" fmla="*/ 770277 h 1540553"/>
                <a:gd name="connsiteX4-247" fmla="*/ 1204274 w 1523433"/>
                <a:gd name="connsiteY4-248" fmla="*/ 1408451 h 1540553"/>
                <a:gd name="connsiteX5-249" fmla="*/ 319087 w 1523433"/>
                <a:gd name="connsiteY5-250" fmla="*/ 1408451 h 1540553"/>
                <a:gd name="connsiteX6-251" fmla="*/ 0 w 1523433"/>
                <a:gd name="connsiteY6-252" fmla="*/ 770277 h 1540553"/>
                <a:gd name="connsiteX0-253" fmla="*/ 0 w 1523433"/>
                <a:gd name="connsiteY0-254" fmla="*/ 770277 h 1540553"/>
                <a:gd name="connsiteX1-255" fmla="*/ 319087 w 1523433"/>
                <a:gd name="connsiteY1-256" fmla="*/ 132102 h 1540553"/>
                <a:gd name="connsiteX2-257" fmla="*/ 1204274 w 1523433"/>
                <a:gd name="connsiteY2-258" fmla="*/ 132102 h 1540553"/>
                <a:gd name="connsiteX3-259" fmla="*/ 1523361 w 1523433"/>
                <a:gd name="connsiteY3-260" fmla="*/ 770277 h 1540553"/>
                <a:gd name="connsiteX4-261" fmla="*/ 1204274 w 1523433"/>
                <a:gd name="connsiteY4-262" fmla="*/ 1408451 h 1540553"/>
                <a:gd name="connsiteX5-263" fmla="*/ 319087 w 1523433"/>
                <a:gd name="connsiteY5-264" fmla="*/ 1408451 h 1540553"/>
                <a:gd name="connsiteX6-265" fmla="*/ 0 w 1523433"/>
                <a:gd name="connsiteY6-266" fmla="*/ 770277 h 1540553"/>
                <a:gd name="connsiteX0-267" fmla="*/ 72 w 1523505"/>
                <a:gd name="connsiteY0-268" fmla="*/ 770277 h 1540553"/>
                <a:gd name="connsiteX1-269" fmla="*/ 319159 w 1523505"/>
                <a:gd name="connsiteY1-270" fmla="*/ 132102 h 1540553"/>
                <a:gd name="connsiteX2-271" fmla="*/ 1204346 w 1523505"/>
                <a:gd name="connsiteY2-272" fmla="*/ 132102 h 1540553"/>
                <a:gd name="connsiteX3-273" fmla="*/ 1523433 w 1523505"/>
                <a:gd name="connsiteY3-274" fmla="*/ 770277 h 1540553"/>
                <a:gd name="connsiteX4-275" fmla="*/ 1204346 w 1523505"/>
                <a:gd name="connsiteY4-276" fmla="*/ 1408451 h 1540553"/>
                <a:gd name="connsiteX5-277" fmla="*/ 319159 w 1523505"/>
                <a:gd name="connsiteY5-278" fmla="*/ 1408451 h 1540553"/>
                <a:gd name="connsiteX6-279" fmla="*/ 72 w 1523505"/>
                <a:gd name="connsiteY6-280" fmla="*/ 770277 h 1540553"/>
                <a:gd name="connsiteX0-281" fmla="*/ 72 w 1523505"/>
                <a:gd name="connsiteY0-282" fmla="*/ 770277 h 1540553"/>
                <a:gd name="connsiteX1-283" fmla="*/ 319159 w 1523505"/>
                <a:gd name="connsiteY1-284" fmla="*/ 132102 h 1540553"/>
                <a:gd name="connsiteX2-285" fmla="*/ 1204346 w 1523505"/>
                <a:gd name="connsiteY2-286" fmla="*/ 132102 h 1540553"/>
                <a:gd name="connsiteX3-287" fmla="*/ 1523433 w 1523505"/>
                <a:gd name="connsiteY3-288" fmla="*/ 770277 h 1540553"/>
                <a:gd name="connsiteX4-289" fmla="*/ 1204346 w 1523505"/>
                <a:gd name="connsiteY4-290" fmla="*/ 1408451 h 1540553"/>
                <a:gd name="connsiteX5-291" fmla="*/ 319159 w 1523505"/>
                <a:gd name="connsiteY5-292" fmla="*/ 1408451 h 1540553"/>
                <a:gd name="connsiteX6-293" fmla="*/ 72 w 1523505"/>
                <a:gd name="connsiteY6-294" fmla="*/ 770277 h 1540553"/>
                <a:gd name="connsiteX0-295" fmla="*/ 72 w 1523505"/>
                <a:gd name="connsiteY0-296" fmla="*/ 770277 h 1540553"/>
                <a:gd name="connsiteX1-297" fmla="*/ 319159 w 1523505"/>
                <a:gd name="connsiteY1-298" fmla="*/ 132102 h 1540553"/>
                <a:gd name="connsiteX2-299" fmla="*/ 1204346 w 1523505"/>
                <a:gd name="connsiteY2-300" fmla="*/ 132102 h 1540553"/>
                <a:gd name="connsiteX3-301" fmla="*/ 1523433 w 1523505"/>
                <a:gd name="connsiteY3-302" fmla="*/ 770277 h 1540553"/>
                <a:gd name="connsiteX4-303" fmla="*/ 1204346 w 1523505"/>
                <a:gd name="connsiteY4-304" fmla="*/ 1408451 h 1540553"/>
                <a:gd name="connsiteX5-305" fmla="*/ 319159 w 1523505"/>
                <a:gd name="connsiteY5-306" fmla="*/ 1408451 h 1540553"/>
                <a:gd name="connsiteX6-307" fmla="*/ 72 w 1523505"/>
                <a:gd name="connsiteY6-308" fmla="*/ 770277 h 154055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1523505" h="1540553">
                  <a:moveTo>
                    <a:pt x="72" y="770277"/>
                  </a:moveTo>
                  <a:cubicBezTo>
                    <a:pt x="199" y="418132"/>
                    <a:pt x="-13220" y="308238"/>
                    <a:pt x="319159" y="132102"/>
                  </a:cubicBezTo>
                  <a:cubicBezTo>
                    <a:pt x="651539" y="-44034"/>
                    <a:pt x="871967" y="-44034"/>
                    <a:pt x="1204346" y="132102"/>
                  </a:cubicBezTo>
                  <a:cubicBezTo>
                    <a:pt x="1536726" y="308238"/>
                    <a:pt x="1523433" y="418005"/>
                    <a:pt x="1523433" y="770277"/>
                  </a:cubicBezTo>
                  <a:cubicBezTo>
                    <a:pt x="1523433" y="1122549"/>
                    <a:pt x="1536726" y="1232315"/>
                    <a:pt x="1204346" y="1408451"/>
                  </a:cubicBezTo>
                  <a:cubicBezTo>
                    <a:pt x="871967" y="1584587"/>
                    <a:pt x="651539" y="1584587"/>
                    <a:pt x="319159" y="1408451"/>
                  </a:cubicBezTo>
                  <a:cubicBezTo>
                    <a:pt x="-13220" y="1232315"/>
                    <a:pt x="72" y="1122549"/>
                    <a:pt x="72" y="770277"/>
                  </a:cubicBezTo>
                  <a:close/>
                </a:path>
              </a:pathLst>
            </a:custGeom>
            <a:solidFill>
              <a:schemeClr val="accent5"/>
            </a:solidFill>
            <a:ln>
              <a:no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pPr>
                <a:lnSpc>
                  <a:spcPct val="132000"/>
                </a:lnSpc>
              </a:pPr>
              <a:endParaRPr lang="zh-CN" altLang="en-US" sz="1600" dirty="0">
                <a:solidFill>
                  <a:schemeClr val="bg2">
                    <a:lumMod val="25000"/>
                  </a:schemeClr>
                </a:solidFill>
                <a:latin typeface="思源黑体 CN Normal" panose="020B0400000000000000" pitchFamily="34" charset="-122"/>
                <a:ea typeface="思源黑体 CN Normal" panose="020B0400000000000000" pitchFamily="34" charset="-122"/>
                <a:sym typeface="思源黑体 CN Normal" panose="020B0400000000000000" pitchFamily="34" charset="-122"/>
              </a:endParaRPr>
            </a:p>
          </p:txBody>
        </p:sp>
        <p:sp>
          <p:nvSpPr>
            <p:cNvPr id="15" name="同侧圆角矩形 85"/>
            <p:cNvSpPr/>
            <p:nvPr/>
          </p:nvSpPr>
          <p:spPr bwMode="auto">
            <a:xfrm>
              <a:off x="8531878" y="1803400"/>
              <a:ext cx="2449302" cy="2680742"/>
            </a:xfrm>
            <a:custGeom>
              <a:avLst/>
              <a:gdLst>
                <a:gd name="connsiteX0" fmla="*/ 0 w 1523361"/>
                <a:gd name="connsiteY0" fmla="*/ 638175 h 1276349"/>
                <a:gd name="connsiteX1" fmla="*/ 319087 w 1523361"/>
                <a:gd name="connsiteY1" fmla="*/ 0 h 1276349"/>
                <a:gd name="connsiteX2" fmla="*/ 1204274 w 1523361"/>
                <a:gd name="connsiteY2" fmla="*/ 0 h 1276349"/>
                <a:gd name="connsiteX3" fmla="*/ 1523361 w 1523361"/>
                <a:gd name="connsiteY3" fmla="*/ 638175 h 1276349"/>
                <a:gd name="connsiteX4" fmla="*/ 1204274 w 1523361"/>
                <a:gd name="connsiteY4" fmla="*/ 1276349 h 1276349"/>
                <a:gd name="connsiteX5" fmla="*/ 319087 w 1523361"/>
                <a:gd name="connsiteY5" fmla="*/ 1276349 h 1276349"/>
                <a:gd name="connsiteX6" fmla="*/ 0 w 1523361"/>
                <a:gd name="connsiteY6" fmla="*/ 638175 h 1276349"/>
                <a:gd name="connsiteX0-1" fmla="*/ 6539908 w 8063269"/>
                <a:gd name="connsiteY0-2" fmla="*/ 2611200 h 3249374"/>
                <a:gd name="connsiteX1-3" fmla="*/ 0 w 8063269"/>
                <a:gd name="connsiteY1-4" fmla="*/ 0 h 3249374"/>
                <a:gd name="connsiteX2-5" fmla="*/ 6858995 w 8063269"/>
                <a:gd name="connsiteY2-6" fmla="*/ 1973025 h 3249374"/>
                <a:gd name="connsiteX3-7" fmla="*/ 7744182 w 8063269"/>
                <a:gd name="connsiteY3-8" fmla="*/ 1973025 h 3249374"/>
                <a:gd name="connsiteX4-9" fmla="*/ 8063269 w 8063269"/>
                <a:gd name="connsiteY4-10" fmla="*/ 2611200 h 3249374"/>
                <a:gd name="connsiteX5-11" fmla="*/ 7744182 w 8063269"/>
                <a:gd name="connsiteY5-12" fmla="*/ 3249374 h 3249374"/>
                <a:gd name="connsiteX6-13" fmla="*/ 6858995 w 8063269"/>
                <a:gd name="connsiteY6-14" fmla="*/ 3249374 h 3249374"/>
                <a:gd name="connsiteX7" fmla="*/ 6539908 w 8063269"/>
                <a:gd name="connsiteY7" fmla="*/ 2611200 h 3249374"/>
                <a:gd name="connsiteX0-15" fmla="*/ 0 w 1523361"/>
                <a:gd name="connsiteY0-16" fmla="*/ 638175 h 1276349"/>
                <a:gd name="connsiteX1-17" fmla="*/ 319087 w 1523361"/>
                <a:gd name="connsiteY1-18" fmla="*/ 0 h 1276349"/>
                <a:gd name="connsiteX2-19" fmla="*/ 1204274 w 1523361"/>
                <a:gd name="connsiteY2-20" fmla="*/ 0 h 1276349"/>
                <a:gd name="connsiteX3-21" fmla="*/ 1523361 w 1523361"/>
                <a:gd name="connsiteY3-22" fmla="*/ 638175 h 1276349"/>
                <a:gd name="connsiteX4-23" fmla="*/ 1204274 w 1523361"/>
                <a:gd name="connsiteY4-24" fmla="*/ 1276349 h 1276349"/>
                <a:gd name="connsiteX5-25" fmla="*/ 319087 w 1523361"/>
                <a:gd name="connsiteY5-26" fmla="*/ 1276349 h 1276349"/>
                <a:gd name="connsiteX6-27" fmla="*/ 0 w 1523361"/>
                <a:gd name="connsiteY6-28" fmla="*/ 638175 h 1276349"/>
                <a:gd name="connsiteX0-29" fmla="*/ 0 w 1523361"/>
                <a:gd name="connsiteY0-30" fmla="*/ 638175 h 1276349"/>
                <a:gd name="connsiteX1-31" fmla="*/ 319087 w 1523361"/>
                <a:gd name="connsiteY1-32" fmla="*/ 0 h 1276349"/>
                <a:gd name="connsiteX2-33" fmla="*/ 1204274 w 1523361"/>
                <a:gd name="connsiteY2-34" fmla="*/ 0 h 1276349"/>
                <a:gd name="connsiteX3-35" fmla="*/ 1523361 w 1523361"/>
                <a:gd name="connsiteY3-36" fmla="*/ 638175 h 1276349"/>
                <a:gd name="connsiteX4-37" fmla="*/ 1204274 w 1523361"/>
                <a:gd name="connsiteY4-38" fmla="*/ 1276349 h 1276349"/>
                <a:gd name="connsiteX5-39" fmla="*/ 319087 w 1523361"/>
                <a:gd name="connsiteY5-40" fmla="*/ 1276349 h 1276349"/>
                <a:gd name="connsiteX6-41" fmla="*/ 0 w 1523361"/>
                <a:gd name="connsiteY6-42" fmla="*/ 638175 h 1276349"/>
                <a:gd name="connsiteX0-43" fmla="*/ 0 w 1523361"/>
                <a:gd name="connsiteY0-44" fmla="*/ 638175 h 1276349"/>
                <a:gd name="connsiteX1-45" fmla="*/ 319087 w 1523361"/>
                <a:gd name="connsiteY1-46" fmla="*/ 0 h 1276349"/>
                <a:gd name="connsiteX2-47" fmla="*/ 1204274 w 1523361"/>
                <a:gd name="connsiteY2-48" fmla="*/ 0 h 1276349"/>
                <a:gd name="connsiteX3-49" fmla="*/ 1523361 w 1523361"/>
                <a:gd name="connsiteY3-50" fmla="*/ 638175 h 1276349"/>
                <a:gd name="connsiteX4-51" fmla="*/ 1204274 w 1523361"/>
                <a:gd name="connsiteY4-52" fmla="*/ 1276349 h 1276349"/>
                <a:gd name="connsiteX5-53" fmla="*/ 319087 w 1523361"/>
                <a:gd name="connsiteY5-54" fmla="*/ 1276349 h 1276349"/>
                <a:gd name="connsiteX6-55" fmla="*/ 0 w 1523361"/>
                <a:gd name="connsiteY6-56" fmla="*/ 638175 h 1276349"/>
                <a:gd name="connsiteX0-57" fmla="*/ 0 w 1523361"/>
                <a:gd name="connsiteY0-58" fmla="*/ 638175 h 1276349"/>
                <a:gd name="connsiteX1-59" fmla="*/ 319087 w 1523361"/>
                <a:gd name="connsiteY1-60" fmla="*/ 0 h 1276349"/>
                <a:gd name="connsiteX2-61" fmla="*/ 1204274 w 1523361"/>
                <a:gd name="connsiteY2-62" fmla="*/ 0 h 1276349"/>
                <a:gd name="connsiteX3-63" fmla="*/ 1523361 w 1523361"/>
                <a:gd name="connsiteY3-64" fmla="*/ 638175 h 1276349"/>
                <a:gd name="connsiteX4-65" fmla="*/ 1204274 w 1523361"/>
                <a:gd name="connsiteY4-66" fmla="*/ 1276349 h 1276349"/>
                <a:gd name="connsiteX5-67" fmla="*/ 319087 w 1523361"/>
                <a:gd name="connsiteY5-68" fmla="*/ 1276349 h 1276349"/>
                <a:gd name="connsiteX6-69" fmla="*/ 0 w 1523361"/>
                <a:gd name="connsiteY6-70" fmla="*/ 638175 h 1276349"/>
                <a:gd name="connsiteX0-71" fmla="*/ 0 w 1523361"/>
                <a:gd name="connsiteY0-72" fmla="*/ 638175 h 1276349"/>
                <a:gd name="connsiteX1-73" fmla="*/ 319087 w 1523361"/>
                <a:gd name="connsiteY1-74" fmla="*/ 0 h 1276349"/>
                <a:gd name="connsiteX2-75" fmla="*/ 1204274 w 1523361"/>
                <a:gd name="connsiteY2-76" fmla="*/ 0 h 1276349"/>
                <a:gd name="connsiteX3-77" fmla="*/ 1523361 w 1523361"/>
                <a:gd name="connsiteY3-78" fmla="*/ 638175 h 1276349"/>
                <a:gd name="connsiteX4-79" fmla="*/ 1204274 w 1523361"/>
                <a:gd name="connsiteY4-80" fmla="*/ 1276349 h 1276349"/>
                <a:gd name="connsiteX5-81" fmla="*/ 319087 w 1523361"/>
                <a:gd name="connsiteY5-82" fmla="*/ 1276349 h 1276349"/>
                <a:gd name="connsiteX6-83" fmla="*/ 0 w 1523361"/>
                <a:gd name="connsiteY6-84" fmla="*/ 638175 h 1276349"/>
                <a:gd name="connsiteX0-85" fmla="*/ 0 w 1523361"/>
                <a:gd name="connsiteY0-86" fmla="*/ 638175 h 1276349"/>
                <a:gd name="connsiteX1-87" fmla="*/ 319087 w 1523361"/>
                <a:gd name="connsiteY1-88" fmla="*/ 0 h 1276349"/>
                <a:gd name="connsiteX2-89" fmla="*/ 1204274 w 1523361"/>
                <a:gd name="connsiteY2-90" fmla="*/ 0 h 1276349"/>
                <a:gd name="connsiteX3-91" fmla="*/ 1523361 w 1523361"/>
                <a:gd name="connsiteY3-92" fmla="*/ 638175 h 1276349"/>
                <a:gd name="connsiteX4-93" fmla="*/ 1204274 w 1523361"/>
                <a:gd name="connsiteY4-94" fmla="*/ 1276349 h 1276349"/>
                <a:gd name="connsiteX5-95" fmla="*/ 319087 w 1523361"/>
                <a:gd name="connsiteY5-96" fmla="*/ 1276349 h 1276349"/>
                <a:gd name="connsiteX6-97" fmla="*/ 0 w 1523361"/>
                <a:gd name="connsiteY6-98" fmla="*/ 638175 h 1276349"/>
                <a:gd name="connsiteX0-99" fmla="*/ 0 w 1523361"/>
                <a:gd name="connsiteY0-100" fmla="*/ 638175 h 1276349"/>
                <a:gd name="connsiteX1-101" fmla="*/ 319087 w 1523361"/>
                <a:gd name="connsiteY1-102" fmla="*/ 0 h 1276349"/>
                <a:gd name="connsiteX2-103" fmla="*/ 1204274 w 1523361"/>
                <a:gd name="connsiteY2-104" fmla="*/ 0 h 1276349"/>
                <a:gd name="connsiteX3-105" fmla="*/ 1523361 w 1523361"/>
                <a:gd name="connsiteY3-106" fmla="*/ 638175 h 1276349"/>
                <a:gd name="connsiteX4-107" fmla="*/ 1204274 w 1523361"/>
                <a:gd name="connsiteY4-108" fmla="*/ 1276349 h 1276349"/>
                <a:gd name="connsiteX5-109" fmla="*/ 319087 w 1523361"/>
                <a:gd name="connsiteY5-110" fmla="*/ 1276349 h 1276349"/>
                <a:gd name="connsiteX6-111" fmla="*/ 0 w 1523361"/>
                <a:gd name="connsiteY6-112" fmla="*/ 638175 h 1276349"/>
                <a:gd name="connsiteX0-113" fmla="*/ 0 w 1523361"/>
                <a:gd name="connsiteY0-114" fmla="*/ 638175 h 1276349"/>
                <a:gd name="connsiteX1-115" fmla="*/ 319087 w 1523361"/>
                <a:gd name="connsiteY1-116" fmla="*/ 0 h 1276349"/>
                <a:gd name="connsiteX2-117" fmla="*/ 1204274 w 1523361"/>
                <a:gd name="connsiteY2-118" fmla="*/ 0 h 1276349"/>
                <a:gd name="connsiteX3-119" fmla="*/ 1523361 w 1523361"/>
                <a:gd name="connsiteY3-120" fmla="*/ 638175 h 1276349"/>
                <a:gd name="connsiteX4-121" fmla="*/ 1204274 w 1523361"/>
                <a:gd name="connsiteY4-122" fmla="*/ 1276349 h 1276349"/>
                <a:gd name="connsiteX5-123" fmla="*/ 319087 w 1523361"/>
                <a:gd name="connsiteY5-124" fmla="*/ 1276349 h 1276349"/>
                <a:gd name="connsiteX6-125" fmla="*/ 0 w 1523361"/>
                <a:gd name="connsiteY6-126" fmla="*/ 638175 h 1276349"/>
                <a:gd name="connsiteX0-127" fmla="*/ 0 w 1523361"/>
                <a:gd name="connsiteY0-128" fmla="*/ 638175 h 1276349"/>
                <a:gd name="connsiteX1-129" fmla="*/ 319087 w 1523361"/>
                <a:gd name="connsiteY1-130" fmla="*/ 0 h 1276349"/>
                <a:gd name="connsiteX2-131" fmla="*/ 1204274 w 1523361"/>
                <a:gd name="connsiteY2-132" fmla="*/ 0 h 1276349"/>
                <a:gd name="connsiteX3-133" fmla="*/ 1523361 w 1523361"/>
                <a:gd name="connsiteY3-134" fmla="*/ 638175 h 1276349"/>
                <a:gd name="connsiteX4-135" fmla="*/ 1204274 w 1523361"/>
                <a:gd name="connsiteY4-136" fmla="*/ 1276349 h 1276349"/>
                <a:gd name="connsiteX5-137" fmla="*/ 319087 w 1523361"/>
                <a:gd name="connsiteY5-138" fmla="*/ 1276349 h 1276349"/>
                <a:gd name="connsiteX6-139" fmla="*/ 0 w 1523361"/>
                <a:gd name="connsiteY6-140" fmla="*/ 638175 h 1276349"/>
                <a:gd name="connsiteX0-141" fmla="*/ 0 w 1523361"/>
                <a:gd name="connsiteY0-142" fmla="*/ 716457 h 1354631"/>
                <a:gd name="connsiteX1-143" fmla="*/ 319087 w 1523361"/>
                <a:gd name="connsiteY1-144" fmla="*/ 78282 h 1354631"/>
                <a:gd name="connsiteX2-145" fmla="*/ 1204274 w 1523361"/>
                <a:gd name="connsiteY2-146" fmla="*/ 78282 h 1354631"/>
                <a:gd name="connsiteX3-147" fmla="*/ 1523361 w 1523361"/>
                <a:gd name="connsiteY3-148" fmla="*/ 716457 h 1354631"/>
                <a:gd name="connsiteX4-149" fmla="*/ 1204274 w 1523361"/>
                <a:gd name="connsiteY4-150" fmla="*/ 1354631 h 1354631"/>
                <a:gd name="connsiteX5-151" fmla="*/ 319087 w 1523361"/>
                <a:gd name="connsiteY5-152" fmla="*/ 1354631 h 1354631"/>
                <a:gd name="connsiteX6-153" fmla="*/ 0 w 1523361"/>
                <a:gd name="connsiteY6-154" fmla="*/ 716457 h 1354631"/>
                <a:gd name="connsiteX0-155" fmla="*/ 0 w 1523361"/>
                <a:gd name="connsiteY0-156" fmla="*/ 770277 h 1408451"/>
                <a:gd name="connsiteX1-157" fmla="*/ 319087 w 1523361"/>
                <a:gd name="connsiteY1-158" fmla="*/ 132102 h 1408451"/>
                <a:gd name="connsiteX2-159" fmla="*/ 1204274 w 1523361"/>
                <a:gd name="connsiteY2-160" fmla="*/ 132102 h 1408451"/>
                <a:gd name="connsiteX3-161" fmla="*/ 1523361 w 1523361"/>
                <a:gd name="connsiteY3-162" fmla="*/ 770277 h 1408451"/>
                <a:gd name="connsiteX4-163" fmla="*/ 1204274 w 1523361"/>
                <a:gd name="connsiteY4-164" fmla="*/ 1408451 h 1408451"/>
                <a:gd name="connsiteX5-165" fmla="*/ 319087 w 1523361"/>
                <a:gd name="connsiteY5-166" fmla="*/ 1408451 h 1408451"/>
                <a:gd name="connsiteX6-167" fmla="*/ 0 w 1523361"/>
                <a:gd name="connsiteY6-168" fmla="*/ 770277 h 1408451"/>
                <a:gd name="connsiteX0-169" fmla="*/ 0 w 1523361"/>
                <a:gd name="connsiteY0-170" fmla="*/ 770277 h 1408451"/>
                <a:gd name="connsiteX1-171" fmla="*/ 319087 w 1523361"/>
                <a:gd name="connsiteY1-172" fmla="*/ 132102 h 1408451"/>
                <a:gd name="connsiteX2-173" fmla="*/ 1204274 w 1523361"/>
                <a:gd name="connsiteY2-174" fmla="*/ 132102 h 1408451"/>
                <a:gd name="connsiteX3-175" fmla="*/ 1523361 w 1523361"/>
                <a:gd name="connsiteY3-176" fmla="*/ 770277 h 1408451"/>
                <a:gd name="connsiteX4-177" fmla="*/ 1204274 w 1523361"/>
                <a:gd name="connsiteY4-178" fmla="*/ 1408451 h 1408451"/>
                <a:gd name="connsiteX5-179" fmla="*/ 319087 w 1523361"/>
                <a:gd name="connsiteY5-180" fmla="*/ 1408451 h 1408451"/>
                <a:gd name="connsiteX6-181" fmla="*/ 0 w 1523361"/>
                <a:gd name="connsiteY6-182" fmla="*/ 770277 h 1408451"/>
                <a:gd name="connsiteX0-183" fmla="*/ 0 w 1523433"/>
                <a:gd name="connsiteY0-184" fmla="*/ 770277 h 1408451"/>
                <a:gd name="connsiteX1-185" fmla="*/ 319087 w 1523433"/>
                <a:gd name="connsiteY1-186" fmla="*/ 132102 h 1408451"/>
                <a:gd name="connsiteX2-187" fmla="*/ 1204274 w 1523433"/>
                <a:gd name="connsiteY2-188" fmla="*/ 132102 h 1408451"/>
                <a:gd name="connsiteX3-189" fmla="*/ 1523361 w 1523433"/>
                <a:gd name="connsiteY3-190" fmla="*/ 770277 h 1408451"/>
                <a:gd name="connsiteX4-191" fmla="*/ 1204274 w 1523433"/>
                <a:gd name="connsiteY4-192" fmla="*/ 1408451 h 1408451"/>
                <a:gd name="connsiteX5-193" fmla="*/ 319087 w 1523433"/>
                <a:gd name="connsiteY5-194" fmla="*/ 1408451 h 1408451"/>
                <a:gd name="connsiteX6-195" fmla="*/ 0 w 1523433"/>
                <a:gd name="connsiteY6-196" fmla="*/ 770277 h 1408451"/>
                <a:gd name="connsiteX0-197" fmla="*/ 0 w 1523433"/>
                <a:gd name="connsiteY0-198" fmla="*/ 770277 h 1408451"/>
                <a:gd name="connsiteX1-199" fmla="*/ 319087 w 1523433"/>
                <a:gd name="connsiteY1-200" fmla="*/ 132102 h 1408451"/>
                <a:gd name="connsiteX2-201" fmla="*/ 1204274 w 1523433"/>
                <a:gd name="connsiteY2-202" fmla="*/ 132102 h 1408451"/>
                <a:gd name="connsiteX3-203" fmla="*/ 1523361 w 1523433"/>
                <a:gd name="connsiteY3-204" fmla="*/ 770277 h 1408451"/>
                <a:gd name="connsiteX4-205" fmla="*/ 1204274 w 1523433"/>
                <a:gd name="connsiteY4-206" fmla="*/ 1408451 h 1408451"/>
                <a:gd name="connsiteX5-207" fmla="*/ 319087 w 1523433"/>
                <a:gd name="connsiteY5-208" fmla="*/ 1408451 h 1408451"/>
                <a:gd name="connsiteX6-209" fmla="*/ 0 w 1523433"/>
                <a:gd name="connsiteY6-210" fmla="*/ 770277 h 1408451"/>
                <a:gd name="connsiteX0-211" fmla="*/ 0 w 1523433"/>
                <a:gd name="connsiteY0-212" fmla="*/ 770277 h 1408451"/>
                <a:gd name="connsiteX1-213" fmla="*/ 319087 w 1523433"/>
                <a:gd name="connsiteY1-214" fmla="*/ 132102 h 1408451"/>
                <a:gd name="connsiteX2-215" fmla="*/ 1204274 w 1523433"/>
                <a:gd name="connsiteY2-216" fmla="*/ 132102 h 1408451"/>
                <a:gd name="connsiteX3-217" fmla="*/ 1523361 w 1523433"/>
                <a:gd name="connsiteY3-218" fmla="*/ 770277 h 1408451"/>
                <a:gd name="connsiteX4-219" fmla="*/ 1204274 w 1523433"/>
                <a:gd name="connsiteY4-220" fmla="*/ 1408451 h 1408451"/>
                <a:gd name="connsiteX5-221" fmla="*/ 319087 w 1523433"/>
                <a:gd name="connsiteY5-222" fmla="*/ 1408451 h 1408451"/>
                <a:gd name="connsiteX6-223" fmla="*/ 0 w 1523433"/>
                <a:gd name="connsiteY6-224" fmla="*/ 770277 h 1408451"/>
                <a:gd name="connsiteX0-225" fmla="*/ 0 w 1523433"/>
                <a:gd name="connsiteY0-226" fmla="*/ 770277 h 1486733"/>
                <a:gd name="connsiteX1-227" fmla="*/ 319087 w 1523433"/>
                <a:gd name="connsiteY1-228" fmla="*/ 132102 h 1486733"/>
                <a:gd name="connsiteX2-229" fmla="*/ 1204274 w 1523433"/>
                <a:gd name="connsiteY2-230" fmla="*/ 132102 h 1486733"/>
                <a:gd name="connsiteX3-231" fmla="*/ 1523361 w 1523433"/>
                <a:gd name="connsiteY3-232" fmla="*/ 770277 h 1486733"/>
                <a:gd name="connsiteX4-233" fmla="*/ 1204274 w 1523433"/>
                <a:gd name="connsiteY4-234" fmla="*/ 1408451 h 1486733"/>
                <a:gd name="connsiteX5-235" fmla="*/ 319087 w 1523433"/>
                <a:gd name="connsiteY5-236" fmla="*/ 1408451 h 1486733"/>
                <a:gd name="connsiteX6-237" fmla="*/ 0 w 1523433"/>
                <a:gd name="connsiteY6-238" fmla="*/ 770277 h 1486733"/>
                <a:gd name="connsiteX0-239" fmla="*/ 0 w 1523433"/>
                <a:gd name="connsiteY0-240" fmla="*/ 770277 h 1540553"/>
                <a:gd name="connsiteX1-241" fmla="*/ 319087 w 1523433"/>
                <a:gd name="connsiteY1-242" fmla="*/ 132102 h 1540553"/>
                <a:gd name="connsiteX2-243" fmla="*/ 1204274 w 1523433"/>
                <a:gd name="connsiteY2-244" fmla="*/ 132102 h 1540553"/>
                <a:gd name="connsiteX3-245" fmla="*/ 1523361 w 1523433"/>
                <a:gd name="connsiteY3-246" fmla="*/ 770277 h 1540553"/>
                <a:gd name="connsiteX4-247" fmla="*/ 1204274 w 1523433"/>
                <a:gd name="connsiteY4-248" fmla="*/ 1408451 h 1540553"/>
                <a:gd name="connsiteX5-249" fmla="*/ 319087 w 1523433"/>
                <a:gd name="connsiteY5-250" fmla="*/ 1408451 h 1540553"/>
                <a:gd name="connsiteX6-251" fmla="*/ 0 w 1523433"/>
                <a:gd name="connsiteY6-252" fmla="*/ 770277 h 1540553"/>
                <a:gd name="connsiteX0-253" fmla="*/ 0 w 1523433"/>
                <a:gd name="connsiteY0-254" fmla="*/ 770277 h 1540553"/>
                <a:gd name="connsiteX1-255" fmla="*/ 319087 w 1523433"/>
                <a:gd name="connsiteY1-256" fmla="*/ 132102 h 1540553"/>
                <a:gd name="connsiteX2-257" fmla="*/ 1204274 w 1523433"/>
                <a:gd name="connsiteY2-258" fmla="*/ 132102 h 1540553"/>
                <a:gd name="connsiteX3-259" fmla="*/ 1523361 w 1523433"/>
                <a:gd name="connsiteY3-260" fmla="*/ 770277 h 1540553"/>
                <a:gd name="connsiteX4-261" fmla="*/ 1204274 w 1523433"/>
                <a:gd name="connsiteY4-262" fmla="*/ 1408451 h 1540553"/>
                <a:gd name="connsiteX5-263" fmla="*/ 319087 w 1523433"/>
                <a:gd name="connsiteY5-264" fmla="*/ 1408451 h 1540553"/>
                <a:gd name="connsiteX6-265" fmla="*/ 0 w 1523433"/>
                <a:gd name="connsiteY6-266" fmla="*/ 770277 h 1540553"/>
                <a:gd name="connsiteX0-267" fmla="*/ 72 w 1523505"/>
                <a:gd name="connsiteY0-268" fmla="*/ 770277 h 1540553"/>
                <a:gd name="connsiteX1-269" fmla="*/ 319159 w 1523505"/>
                <a:gd name="connsiteY1-270" fmla="*/ 132102 h 1540553"/>
                <a:gd name="connsiteX2-271" fmla="*/ 1204346 w 1523505"/>
                <a:gd name="connsiteY2-272" fmla="*/ 132102 h 1540553"/>
                <a:gd name="connsiteX3-273" fmla="*/ 1523433 w 1523505"/>
                <a:gd name="connsiteY3-274" fmla="*/ 770277 h 1540553"/>
                <a:gd name="connsiteX4-275" fmla="*/ 1204346 w 1523505"/>
                <a:gd name="connsiteY4-276" fmla="*/ 1408451 h 1540553"/>
                <a:gd name="connsiteX5-277" fmla="*/ 319159 w 1523505"/>
                <a:gd name="connsiteY5-278" fmla="*/ 1408451 h 1540553"/>
                <a:gd name="connsiteX6-279" fmla="*/ 72 w 1523505"/>
                <a:gd name="connsiteY6-280" fmla="*/ 770277 h 1540553"/>
                <a:gd name="connsiteX0-281" fmla="*/ 72 w 1523505"/>
                <a:gd name="connsiteY0-282" fmla="*/ 770277 h 1540553"/>
                <a:gd name="connsiteX1-283" fmla="*/ 319159 w 1523505"/>
                <a:gd name="connsiteY1-284" fmla="*/ 132102 h 1540553"/>
                <a:gd name="connsiteX2-285" fmla="*/ 1204346 w 1523505"/>
                <a:gd name="connsiteY2-286" fmla="*/ 132102 h 1540553"/>
                <a:gd name="connsiteX3-287" fmla="*/ 1523433 w 1523505"/>
                <a:gd name="connsiteY3-288" fmla="*/ 770277 h 1540553"/>
                <a:gd name="connsiteX4-289" fmla="*/ 1204346 w 1523505"/>
                <a:gd name="connsiteY4-290" fmla="*/ 1408451 h 1540553"/>
                <a:gd name="connsiteX5-291" fmla="*/ 319159 w 1523505"/>
                <a:gd name="connsiteY5-292" fmla="*/ 1408451 h 1540553"/>
                <a:gd name="connsiteX6-293" fmla="*/ 72 w 1523505"/>
                <a:gd name="connsiteY6-294" fmla="*/ 770277 h 1540553"/>
                <a:gd name="connsiteX0-295" fmla="*/ 72 w 1523505"/>
                <a:gd name="connsiteY0-296" fmla="*/ 770277 h 1540553"/>
                <a:gd name="connsiteX1-297" fmla="*/ 319159 w 1523505"/>
                <a:gd name="connsiteY1-298" fmla="*/ 132102 h 1540553"/>
                <a:gd name="connsiteX2-299" fmla="*/ 1204346 w 1523505"/>
                <a:gd name="connsiteY2-300" fmla="*/ 132102 h 1540553"/>
                <a:gd name="connsiteX3-301" fmla="*/ 1523433 w 1523505"/>
                <a:gd name="connsiteY3-302" fmla="*/ 770277 h 1540553"/>
                <a:gd name="connsiteX4-303" fmla="*/ 1204346 w 1523505"/>
                <a:gd name="connsiteY4-304" fmla="*/ 1408451 h 1540553"/>
                <a:gd name="connsiteX5-305" fmla="*/ 319159 w 1523505"/>
                <a:gd name="connsiteY5-306" fmla="*/ 1408451 h 1540553"/>
                <a:gd name="connsiteX6-307" fmla="*/ 72 w 1523505"/>
                <a:gd name="connsiteY6-308" fmla="*/ 770277 h 154055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1523505" h="1540553">
                  <a:moveTo>
                    <a:pt x="72" y="770277"/>
                  </a:moveTo>
                  <a:cubicBezTo>
                    <a:pt x="199" y="418132"/>
                    <a:pt x="-13220" y="308238"/>
                    <a:pt x="319159" y="132102"/>
                  </a:cubicBezTo>
                  <a:cubicBezTo>
                    <a:pt x="651539" y="-44034"/>
                    <a:pt x="871967" y="-44034"/>
                    <a:pt x="1204346" y="132102"/>
                  </a:cubicBezTo>
                  <a:cubicBezTo>
                    <a:pt x="1536726" y="308238"/>
                    <a:pt x="1523433" y="418005"/>
                    <a:pt x="1523433" y="770277"/>
                  </a:cubicBezTo>
                  <a:cubicBezTo>
                    <a:pt x="1523433" y="1122549"/>
                    <a:pt x="1536726" y="1232315"/>
                    <a:pt x="1204346" y="1408451"/>
                  </a:cubicBezTo>
                  <a:cubicBezTo>
                    <a:pt x="871967" y="1584587"/>
                    <a:pt x="651539" y="1584587"/>
                    <a:pt x="319159" y="1408451"/>
                  </a:cubicBezTo>
                  <a:cubicBezTo>
                    <a:pt x="-13220" y="1232315"/>
                    <a:pt x="72" y="1122549"/>
                    <a:pt x="72" y="770277"/>
                  </a:cubicBezTo>
                  <a:close/>
                </a:path>
              </a:pathLst>
            </a:custGeom>
            <a:solidFill>
              <a:schemeClr val="accent4"/>
            </a:solidFill>
            <a:ln>
              <a:no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pPr>
                <a:lnSpc>
                  <a:spcPct val="132000"/>
                </a:lnSpc>
              </a:pPr>
              <a:endParaRPr lang="zh-CN" altLang="en-US" sz="1600" dirty="0">
                <a:solidFill>
                  <a:schemeClr val="bg2">
                    <a:lumMod val="25000"/>
                  </a:schemeClr>
                </a:solidFill>
                <a:latin typeface="思源黑体 CN Normal" panose="020B0400000000000000" pitchFamily="34" charset="-122"/>
                <a:ea typeface="思源黑体 CN Normal" panose="020B0400000000000000" pitchFamily="34" charset="-122"/>
                <a:sym typeface="思源黑体 CN Normal" panose="020B0400000000000000" pitchFamily="34" charset="-122"/>
              </a:endParaRPr>
            </a:p>
          </p:txBody>
        </p:sp>
        <p:sp>
          <p:nvSpPr>
            <p:cNvPr id="16" name="Shape 616"/>
            <p:cNvSpPr/>
            <p:nvPr/>
          </p:nvSpPr>
          <p:spPr>
            <a:xfrm>
              <a:off x="2490342" y="2784098"/>
              <a:ext cx="633660" cy="1"/>
            </a:xfrm>
            <a:prstGeom prst="line">
              <a:avLst/>
            </a:prstGeom>
            <a:noFill/>
            <a:ln w="6350" cap="flat">
              <a:solidFill>
                <a:srgbClr val="E5D4C2">
                  <a:alpha val="30000"/>
                </a:srgbClr>
              </a:solidFill>
              <a:prstDash val="solid"/>
              <a:miter lim="800000"/>
            </a:ln>
            <a:effectLst/>
          </p:spPr>
          <p:txBody>
            <a:bodyPr wrap="square" lIns="45719" tIns="45719" rIns="45719" bIns="45719" numCol="1" anchor="t">
              <a:noAutofit/>
            </a:bodyPr>
            <a:lstStyle/>
            <a:p>
              <a:pPr>
                <a:lnSpc>
                  <a:spcPct val="132000"/>
                </a:lnSpc>
              </a:pPr>
              <a:endParaRPr dirty="0">
                <a:solidFill>
                  <a:schemeClr val="bg2">
                    <a:lumMod val="25000"/>
                  </a:schemeClr>
                </a:solidFill>
                <a:latin typeface="思源黑体 CN Normal" panose="020B0400000000000000" pitchFamily="34" charset="-122"/>
                <a:ea typeface="思源黑体 CN Normal" panose="020B0400000000000000" pitchFamily="34" charset="-122"/>
                <a:sym typeface="思源黑体 CN Normal" panose="020B0400000000000000" pitchFamily="34" charset="-122"/>
              </a:endParaRPr>
            </a:p>
          </p:txBody>
        </p:sp>
        <p:sp>
          <p:nvSpPr>
            <p:cNvPr id="17" name="Shape 623"/>
            <p:cNvSpPr/>
            <p:nvPr/>
          </p:nvSpPr>
          <p:spPr>
            <a:xfrm>
              <a:off x="5934827" y="2784098"/>
              <a:ext cx="633660" cy="1"/>
            </a:xfrm>
            <a:prstGeom prst="line">
              <a:avLst/>
            </a:prstGeom>
            <a:noFill/>
            <a:ln w="6350" cap="flat">
              <a:solidFill>
                <a:srgbClr val="E5D4C2">
                  <a:alpha val="30000"/>
                </a:srgbClr>
              </a:solidFill>
              <a:prstDash val="solid"/>
              <a:miter lim="800000"/>
            </a:ln>
            <a:effectLst/>
          </p:spPr>
          <p:txBody>
            <a:bodyPr wrap="square" lIns="45719" tIns="45719" rIns="45719" bIns="45719" numCol="1" anchor="t">
              <a:noAutofit/>
            </a:bodyPr>
            <a:lstStyle/>
            <a:p>
              <a:pPr>
                <a:lnSpc>
                  <a:spcPct val="132000"/>
                </a:lnSpc>
              </a:pPr>
              <a:endParaRPr dirty="0">
                <a:solidFill>
                  <a:schemeClr val="bg2">
                    <a:lumMod val="25000"/>
                  </a:schemeClr>
                </a:solidFill>
                <a:latin typeface="思源黑体 CN Normal" panose="020B0400000000000000" pitchFamily="34" charset="-122"/>
                <a:ea typeface="思源黑体 CN Normal" panose="020B0400000000000000" pitchFamily="34" charset="-122"/>
                <a:sym typeface="思源黑体 CN Normal" panose="020B0400000000000000" pitchFamily="34" charset="-122"/>
              </a:endParaRPr>
            </a:p>
          </p:txBody>
        </p:sp>
        <p:sp>
          <p:nvSpPr>
            <p:cNvPr id="18" name="Shape 630"/>
            <p:cNvSpPr/>
            <p:nvPr/>
          </p:nvSpPr>
          <p:spPr>
            <a:xfrm>
              <a:off x="9379313" y="2784098"/>
              <a:ext cx="633660" cy="1"/>
            </a:xfrm>
            <a:prstGeom prst="line">
              <a:avLst/>
            </a:prstGeom>
            <a:noFill/>
            <a:ln w="6350" cap="flat">
              <a:solidFill>
                <a:srgbClr val="E5D4C2">
                  <a:alpha val="30000"/>
                </a:srgbClr>
              </a:solidFill>
              <a:prstDash val="solid"/>
              <a:miter lim="800000"/>
            </a:ln>
            <a:effectLst/>
          </p:spPr>
          <p:txBody>
            <a:bodyPr wrap="square" lIns="45719" tIns="45719" rIns="45719" bIns="45719" numCol="1" anchor="t">
              <a:noAutofit/>
            </a:bodyPr>
            <a:lstStyle/>
            <a:p>
              <a:pPr>
                <a:lnSpc>
                  <a:spcPct val="132000"/>
                </a:lnSpc>
              </a:pPr>
              <a:endParaRPr dirty="0">
                <a:solidFill>
                  <a:schemeClr val="bg2">
                    <a:lumMod val="25000"/>
                  </a:schemeClr>
                </a:solidFill>
                <a:latin typeface="思源黑体 CN Normal" panose="020B0400000000000000" pitchFamily="34" charset="-122"/>
                <a:ea typeface="思源黑体 CN Normal" panose="020B0400000000000000" pitchFamily="34" charset="-122"/>
                <a:sym typeface="思源黑体 CN Normal" panose="020B0400000000000000" pitchFamily="34" charset="-122"/>
              </a:endParaRPr>
            </a:p>
          </p:txBody>
        </p:sp>
        <p:sp>
          <p:nvSpPr>
            <p:cNvPr id="19" name="Shape 632"/>
            <p:cNvSpPr/>
            <p:nvPr/>
          </p:nvSpPr>
          <p:spPr>
            <a:xfrm>
              <a:off x="4049375" y="2807798"/>
              <a:ext cx="722028" cy="735739"/>
            </a:xfrm>
            <a:custGeom>
              <a:avLst/>
              <a:gdLst>
                <a:gd name="connsiteX0" fmla="*/ 0 w 720067"/>
                <a:gd name="connsiteY0" fmla="*/ 0 h 609599"/>
                <a:gd name="connsiteX1" fmla="*/ 415268 w 720067"/>
                <a:gd name="connsiteY1" fmla="*/ 0 h 609599"/>
                <a:gd name="connsiteX2" fmla="*/ 720067 w 720067"/>
                <a:gd name="connsiteY2" fmla="*/ 304800 h 609599"/>
                <a:gd name="connsiteX3" fmla="*/ 415268 w 720067"/>
                <a:gd name="connsiteY3" fmla="*/ 609599 h 609599"/>
                <a:gd name="connsiteX4" fmla="*/ 0 w 720067"/>
                <a:gd name="connsiteY4" fmla="*/ 609599 h 609599"/>
                <a:gd name="connsiteX5" fmla="*/ 304800 w 720067"/>
                <a:gd name="connsiteY5" fmla="*/ 304800 h 609599"/>
                <a:gd name="connsiteX6" fmla="*/ 0 w 720067"/>
                <a:gd name="connsiteY6" fmla="*/ 0 h 609599"/>
                <a:gd name="connsiteX0-1" fmla="*/ 4051335 w 4771402"/>
                <a:gd name="connsiteY0-2" fmla="*/ 2870845 h 3480444"/>
                <a:gd name="connsiteX1-3" fmla="*/ 0 w 4771402"/>
                <a:gd name="connsiteY1-4" fmla="*/ 0 h 3480444"/>
                <a:gd name="connsiteX2-5" fmla="*/ 4466603 w 4771402"/>
                <a:gd name="connsiteY2-6" fmla="*/ 2870845 h 3480444"/>
                <a:gd name="connsiteX3-7" fmla="*/ 4771402 w 4771402"/>
                <a:gd name="connsiteY3-8" fmla="*/ 3175645 h 3480444"/>
                <a:gd name="connsiteX4-9" fmla="*/ 4466603 w 4771402"/>
                <a:gd name="connsiteY4-10" fmla="*/ 3480444 h 3480444"/>
                <a:gd name="connsiteX5-11" fmla="*/ 4051335 w 4771402"/>
                <a:gd name="connsiteY5-12" fmla="*/ 3480444 h 3480444"/>
                <a:gd name="connsiteX6-13" fmla="*/ 4356135 w 4771402"/>
                <a:gd name="connsiteY6-14" fmla="*/ 3175645 h 3480444"/>
                <a:gd name="connsiteX7" fmla="*/ 4051335 w 4771402"/>
                <a:gd name="connsiteY7" fmla="*/ 2870845 h 3480444"/>
                <a:gd name="connsiteX0-15" fmla="*/ 0 w 720067"/>
                <a:gd name="connsiteY0-16" fmla="*/ 0 h 609599"/>
                <a:gd name="connsiteX1-17" fmla="*/ 415268 w 720067"/>
                <a:gd name="connsiteY1-18" fmla="*/ 0 h 609599"/>
                <a:gd name="connsiteX2-19" fmla="*/ 720067 w 720067"/>
                <a:gd name="connsiteY2-20" fmla="*/ 304800 h 609599"/>
                <a:gd name="connsiteX3-21" fmla="*/ 415268 w 720067"/>
                <a:gd name="connsiteY3-22" fmla="*/ 609599 h 609599"/>
                <a:gd name="connsiteX4-23" fmla="*/ 0 w 720067"/>
                <a:gd name="connsiteY4-24" fmla="*/ 609599 h 609599"/>
                <a:gd name="connsiteX5-25" fmla="*/ 304800 w 720067"/>
                <a:gd name="connsiteY5-26" fmla="*/ 304800 h 609599"/>
                <a:gd name="connsiteX6-27" fmla="*/ 0 w 720067"/>
                <a:gd name="connsiteY6-28" fmla="*/ 0 h 609599"/>
                <a:gd name="connsiteX0-29" fmla="*/ 0 w 720067"/>
                <a:gd name="connsiteY0-30" fmla="*/ 0 h 609599"/>
                <a:gd name="connsiteX1-31" fmla="*/ 415268 w 720067"/>
                <a:gd name="connsiteY1-32" fmla="*/ 0 h 609599"/>
                <a:gd name="connsiteX2-33" fmla="*/ 720067 w 720067"/>
                <a:gd name="connsiteY2-34" fmla="*/ 304800 h 609599"/>
                <a:gd name="connsiteX3-35" fmla="*/ 415268 w 720067"/>
                <a:gd name="connsiteY3-36" fmla="*/ 609599 h 609599"/>
                <a:gd name="connsiteX4-37" fmla="*/ 0 w 720067"/>
                <a:gd name="connsiteY4-38" fmla="*/ 609599 h 609599"/>
                <a:gd name="connsiteX5-39" fmla="*/ 304800 w 720067"/>
                <a:gd name="connsiteY5-40" fmla="*/ 304800 h 609599"/>
                <a:gd name="connsiteX6-41" fmla="*/ 0 w 720067"/>
                <a:gd name="connsiteY6-42" fmla="*/ 0 h 609599"/>
                <a:gd name="connsiteX0-43" fmla="*/ 0 w 720067"/>
                <a:gd name="connsiteY0-44" fmla="*/ 0 h 609599"/>
                <a:gd name="connsiteX1-45" fmla="*/ 415268 w 720067"/>
                <a:gd name="connsiteY1-46" fmla="*/ 0 h 609599"/>
                <a:gd name="connsiteX2-47" fmla="*/ 720067 w 720067"/>
                <a:gd name="connsiteY2-48" fmla="*/ 304800 h 609599"/>
                <a:gd name="connsiteX3-49" fmla="*/ 415268 w 720067"/>
                <a:gd name="connsiteY3-50" fmla="*/ 609599 h 609599"/>
                <a:gd name="connsiteX4-51" fmla="*/ 0 w 720067"/>
                <a:gd name="connsiteY4-52" fmla="*/ 609599 h 609599"/>
                <a:gd name="connsiteX5-53" fmla="*/ 304800 w 720067"/>
                <a:gd name="connsiteY5-54" fmla="*/ 304800 h 609599"/>
                <a:gd name="connsiteX6-55" fmla="*/ 0 w 720067"/>
                <a:gd name="connsiteY6-56" fmla="*/ 0 h 609599"/>
                <a:gd name="connsiteX0-57" fmla="*/ 0 w 720067"/>
                <a:gd name="connsiteY0-58" fmla="*/ 0 h 609599"/>
                <a:gd name="connsiteX1-59" fmla="*/ 415268 w 720067"/>
                <a:gd name="connsiteY1-60" fmla="*/ 0 h 609599"/>
                <a:gd name="connsiteX2-61" fmla="*/ 720067 w 720067"/>
                <a:gd name="connsiteY2-62" fmla="*/ 304800 h 609599"/>
                <a:gd name="connsiteX3-63" fmla="*/ 415268 w 720067"/>
                <a:gd name="connsiteY3-64" fmla="*/ 609599 h 609599"/>
                <a:gd name="connsiteX4-65" fmla="*/ 0 w 720067"/>
                <a:gd name="connsiteY4-66" fmla="*/ 609599 h 609599"/>
                <a:gd name="connsiteX5-67" fmla="*/ 304800 w 720067"/>
                <a:gd name="connsiteY5-68" fmla="*/ 304800 h 609599"/>
                <a:gd name="connsiteX6-69" fmla="*/ 0 w 720067"/>
                <a:gd name="connsiteY6-70" fmla="*/ 0 h 609599"/>
                <a:gd name="connsiteX0-71" fmla="*/ 0 w 720067"/>
                <a:gd name="connsiteY0-72" fmla="*/ 0 h 609599"/>
                <a:gd name="connsiteX1-73" fmla="*/ 415268 w 720067"/>
                <a:gd name="connsiteY1-74" fmla="*/ 0 h 609599"/>
                <a:gd name="connsiteX2-75" fmla="*/ 720067 w 720067"/>
                <a:gd name="connsiteY2-76" fmla="*/ 304800 h 609599"/>
                <a:gd name="connsiteX3-77" fmla="*/ 415268 w 720067"/>
                <a:gd name="connsiteY3-78" fmla="*/ 609599 h 609599"/>
                <a:gd name="connsiteX4-79" fmla="*/ 0 w 720067"/>
                <a:gd name="connsiteY4-80" fmla="*/ 609599 h 609599"/>
                <a:gd name="connsiteX5-81" fmla="*/ 304800 w 720067"/>
                <a:gd name="connsiteY5-82" fmla="*/ 304800 h 609599"/>
                <a:gd name="connsiteX6-83" fmla="*/ 0 w 720067"/>
                <a:gd name="connsiteY6-84" fmla="*/ 0 h 609599"/>
                <a:gd name="connsiteX0-85" fmla="*/ 0 w 720067"/>
                <a:gd name="connsiteY0-86" fmla="*/ 0 h 609599"/>
                <a:gd name="connsiteX1-87" fmla="*/ 415268 w 720067"/>
                <a:gd name="connsiteY1-88" fmla="*/ 0 h 609599"/>
                <a:gd name="connsiteX2-89" fmla="*/ 720067 w 720067"/>
                <a:gd name="connsiteY2-90" fmla="*/ 304800 h 609599"/>
                <a:gd name="connsiteX3-91" fmla="*/ 415268 w 720067"/>
                <a:gd name="connsiteY3-92" fmla="*/ 609599 h 609599"/>
                <a:gd name="connsiteX4-93" fmla="*/ 0 w 720067"/>
                <a:gd name="connsiteY4-94" fmla="*/ 609599 h 609599"/>
                <a:gd name="connsiteX5-95" fmla="*/ 304800 w 720067"/>
                <a:gd name="connsiteY5-96" fmla="*/ 304800 h 609599"/>
                <a:gd name="connsiteX6-97" fmla="*/ 0 w 720067"/>
                <a:gd name="connsiteY6-98" fmla="*/ 0 h 609599"/>
                <a:gd name="connsiteX0-99" fmla="*/ 0 w 720067"/>
                <a:gd name="connsiteY0-100" fmla="*/ 0 h 609599"/>
                <a:gd name="connsiteX1-101" fmla="*/ 415268 w 720067"/>
                <a:gd name="connsiteY1-102" fmla="*/ 0 h 609599"/>
                <a:gd name="connsiteX2-103" fmla="*/ 720067 w 720067"/>
                <a:gd name="connsiteY2-104" fmla="*/ 304800 h 609599"/>
                <a:gd name="connsiteX3-105" fmla="*/ 415268 w 720067"/>
                <a:gd name="connsiteY3-106" fmla="*/ 609599 h 609599"/>
                <a:gd name="connsiteX4-107" fmla="*/ 0 w 720067"/>
                <a:gd name="connsiteY4-108" fmla="*/ 609599 h 609599"/>
                <a:gd name="connsiteX5-109" fmla="*/ 304800 w 720067"/>
                <a:gd name="connsiteY5-110" fmla="*/ 304800 h 609599"/>
                <a:gd name="connsiteX6-111" fmla="*/ 0 w 720067"/>
                <a:gd name="connsiteY6-112" fmla="*/ 0 h 609599"/>
                <a:gd name="connsiteX0-113" fmla="*/ 0 w 720067"/>
                <a:gd name="connsiteY0-114" fmla="*/ 0 h 609599"/>
                <a:gd name="connsiteX1-115" fmla="*/ 415268 w 720067"/>
                <a:gd name="connsiteY1-116" fmla="*/ 0 h 609599"/>
                <a:gd name="connsiteX2-117" fmla="*/ 720067 w 720067"/>
                <a:gd name="connsiteY2-118" fmla="*/ 304800 h 609599"/>
                <a:gd name="connsiteX3-119" fmla="*/ 415268 w 720067"/>
                <a:gd name="connsiteY3-120" fmla="*/ 609599 h 609599"/>
                <a:gd name="connsiteX4-121" fmla="*/ 0 w 720067"/>
                <a:gd name="connsiteY4-122" fmla="*/ 609599 h 609599"/>
                <a:gd name="connsiteX5-123" fmla="*/ 304800 w 720067"/>
                <a:gd name="connsiteY5-124" fmla="*/ 304800 h 609599"/>
                <a:gd name="connsiteX6-125" fmla="*/ 0 w 720067"/>
                <a:gd name="connsiteY6-126" fmla="*/ 0 h 609599"/>
                <a:gd name="connsiteX0-127" fmla="*/ 0 w 720067"/>
                <a:gd name="connsiteY0-128" fmla="*/ 37360 h 646959"/>
                <a:gd name="connsiteX1-129" fmla="*/ 415268 w 720067"/>
                <a:gd name="connsiteY1-130" fmla="*/ 37360 h 646959"/>
                <a:gd name="connsiteX2-131" fmla="*/ 720067 w 720067"/>
                <a:gd name="connsiteY2-132" fmla="*/ 342160 h 646959"/>
                <a:gd name="connsiteX3-133" fmla="*/ 415268 w 720067"/>
                <a:gd name="connsiteY3-134" fmla="*/ 646959 h 646959"/>
                <a:gd name="connsiteX4-135" fmla="*/ 0 w 720067"/>
                <a:gd name="connsiteY4-136" fmla="*/ 646959 h 646959"/>
                <a:gd name="connsiteX5-137" fmla="*/ 304800 w 720067"/>
                <a:gd name="connsiteY5-138" fmla="*/ 342160 h 646959"/>
                <a:gd name="connsiteX6-139" fmla="*/ 0 w 720067"/>
                <a:gd name="connsiteY6-140" fmla="*/ 37360 h 646959"/>
                <a:gd name="connsiteX0-141" fmla="*/ 0 w 720067"/>
                <a:gd name="connsiteY0-142" fmla="*/ 37360 h 646959"/>
                <a:gd name="connsiteX1-143" fmla="*/ 415268 w 720067"/>
                <a:gd name="connsiteY1-144" fmla="*/ 37360 h 646959"/>
                <a:gd name="connsiteX2-145" fmla="*/ 720067 w 720067"/>
                <a:gd name="connsiteY2-146" fmla="*/ 342160 h 646959"/>
                <a:gd name="connsiteX3-147" fmla="*/ 415268 w 720067"/>
                <a:gd name="connsiteY3-148" fmla="*/ 646959 h 646959"/>
                <a:gd name="connsiteX4-149" fmla="*/ 0 w 720067"/>
                <a:gd name="connsiteY4-150" fmla="*/ 646959 h 646959"/>
                <a:gd name="connsiteX5-151" fmla="*/ 304800 w 720067"/>
                <a:gd name="connsiteY5-152" fmla="*/ 342160 h 646959"/>
                <a:gd name="connsiteX6-153" fmla="*/ 0 w 720067"/>
                <a:gd name="connsiteY6-154" fmla="*/ 37360 h 646959"/>
                <a:gd name="connsiteX0-155" fmla="*/ 0 w 720067"/>
                <a:gd name="connsiteY0-156" fmla="*/ 37360 h 646959"/>
                <a:gd name="connsiteX1-157" fmla="*/ 415268 w 720067"/>
                <a:gd name="connsiteY1-158" fmla="*/ 37360 h 646959"/>
                <a:gd name="connsiteX2-159" fmla="*/ 720067 w 720067"/>
                <a:gd name="connsiteY2-160" fmla="*/ 342160 h 646959"/>
                <a:gd name="connsiteX3-161" fmla="*/ 415268 w 720067"/>
                <a:gd name="connsiteY3-162" fmla="*/ 646959 h 646959"/>
                <a:gd name="connsiteX4-163" fmla="*/ 0 w 720067"/>
                <a:gd name="connsiteY4-164" fmla="*/ 646959 h 646959"/>
                <a:gd name="connsiteX5-165" fmla="*/ 304800 w 720067"/>
                <a:gd name="connsiteY5-166" fmla="*/ 342160 h 646959"/>
                <a:gd name="connsiteX6-167" fmla="*/ 0 w 720067"/>
                <a:gd name="connsiteY6-168" fmla="*/ 37360 h 646959"/>
                <a:gd name="connsiteX0-169" fmla="*/ 0 w 720067"/>
                <a:gd name="connsiteY0-170" fmla="*/ 37360 h 646959"/>
                <a:gd name="connsiteX1-171" fmla="*/ 415268 w 720067"/>
                <a:gd name="connsiteY1-172" fmla="*/ 37360 h 646959"/>
                <a:gd name="connsiteX2-173" fmla="*/ 720067 w 720067"/>
                <a:gd name="connsiteY2-174" fmla="*/ 342160 h 646959"/>
                <a:gd name="connsiteX3-175" fmla="*/ 415268 w 720067"/>
                <a:gd name="connsiteY3-176" fmla="*/ 646959 h 646959"/>
                <a:gd name="connsiteX4-177" fmla="*/ 0 w 720067"/>
                <a:gd name="connsiteY4-178" fmla="*/ 646959 h 646959"/>
                <a:gd name="connsiteX5-179" fmla="*/ 304800 w 720067"/>
                <a:gd name="connsiteY5-180" fmla="*/ 342160 h 646959"/>
                <a:gd name="connsiteX6-181" fmla="*/ 0 w 720067"/>
                <a:gd name="connsiteY6-182" fmla="*/ 37360 h 646959"/>
                <a:gd name="connsiteX0-183" fmla="*/ 0 w 720067"/>
                <a:gd name="connsiteY0-184" fmla="*/ 37360 h 646959"/>
                <a:gd name="connsiteX1-185" fmla="*/ 415268 w 720067"/>
                <a:gd name="connsiteY1-186" fmla="*/ 37360 h 646959"/>
                <a:gd name="connsiteX2-187" fmla="*/ 720067 w 720067"/>
                <a:gd name="connsiteY2-188" fmla="*/ 342160 h 646959"/>
                <a:gd name="connsiteX3-189" fmla="*/ 415268 w 720067"/>
                <a:gd name="connsiteY3-190" fmla="*/ 646959 h 646959"/>
                <a:gd name="connsiteX4-191" fmla="*/ 0 w 720067"/>
                <a:gd name="connsiteY4-192" fmla="*/ 646959 h 646959"/>
                <a:gd name="connsiteX5-193" fmla="*/ 304800 w 720067"/>
                <a:gd name="connsiteY5-194" fmla="*/ 342160 h 646959"/>
                <a:gd name="connsiteX6-195" fmla="*/ 0 w 720067"/>
                <a:gd name="connsiteY6-196" fmla="*/ 37360 h 646959"/>
                <a:gd name="connsiteX0-197" fmla="*/ 0 w 720067"/>
                <a:gd name="connsiteY0-198" fmla="*/ 37360 h 684347"/>
                <a:gd name="connsiteX1-199" fmla="*/ 415268 w 720067"/>
                <a:gd name="connsiteY1-200" fmla="*/ 37360 h 684347"/>
                <a:gd name="connsiteX2-201" fmla="*/ 720067 w 720067"/>
                <a:gd name="connsiteY2-202" fmla="*/ 342160 h 684347"/>
                <a:gd name="connsiteX3-203" fmla="*/ 415268 w 720067"/>
                <a:gd name="connsiteY3-204" fmla="*/ 646959 h 684347"/>
                <a:gd name="connsiteX4-205" fmla="*/ 0 w 720067"/>
                <a:gd name="connsiteY4-206" fmla="*/ 646959 h 684347"/>
                <a:gd name="connsiteX5-207" fmla="*/ 304800 w 720067"/>
                <a:gd name="connsiteY5-208" fmla="*/ 342160 h 684347"/>
                <a:gd name="connsiteX6-209" fmla="*/ 0 w 720067"/>
                <a:gd name="connsiteY6-210" fmla="*/ 37360 h 684347"/>
                <a:gd name="connsiteX0-211" fmla="*/ 0 w 720067"/>
                <a:gd name="connsiteY0-212" fmla="*/ 37360 h 710052"/>
                <a:gd name="connsiteX1-213" fmla="*/ 415268 w 720067"/>
                <a:gd name="connsiteY1-214" fmla="*/ 37360 h 710052"/>
                <a:gd name="connsiteX2-215" fmla="*/ 720067 w 720067"/>
                <a:gd name="connsiteY2-216" fmla="*/ 342160 h 710052"/>
                <a:gd name="connsiteX3-217" fmla="*/ 415268 w 720067"/>
                <a:gd name="connsiteY3-218" fmla="*/ 646959 h 710052"/>
                <a:gd name="connsiteX4-219" fmla="*/ 0 w 720067"/>
                <a:gd name="connsiteY4-220" fmla="*/ 646959 h 710052"/>
                <a:gd name="connsiteX5-221" fmla="*/ 304800 w 720067"/>
                <a:gd name="connsiteY5-222" fmla="*/ 342160 h 710052"/>
                <a:gd name="connsiteX6-223" fmla="*/ 0 w 720067"/>
                <a:gd name="connsiteY6-224" fmla="*/ 37360 h 710052"/>
                <a:gd name="connsiteX0-225" fmla="*/ 2720 w 722787"/>
                <a:gd name="connsiteY0-226" fmla="*/ 37360 h 710052"/>
                <a:gd name="connsiteX1-227" fmla="*/ 417988 w 722787"/>
                <a:gd name="connsiteY1-228" fmla="*/ 37360 h 710052"/>
                <a:gd name="connsiteX2-229" fmla="*/ 722787 w 722787"/>
                <a:gd name="connsiteY2-230" fmla="*/ 342160 h 710052"/>
                <a:gd name="connsiteX3-231" fmla="*/ 417988 w 722787"/>
                <a:gd name="connsiteY3-232" fmla="*/ 646959 h 710052"/>
                <a:gd name="connsiteX4-233" fmla="*/ 2720 w 722787"/>
                <a:gd name="connsiteY4-234" fmla="*/ 646959 h 710052"/>
                <a:gd name="connsiteX5-235" fmla="*/ 307520 w 722787"/>
                <a:gd name="connsiteY5-236" fmla="*/ 342160 h 710052"/>
                <a:gd name="connsiteX6-237" fmla="*/ 2720 w 722787"/>
                <a:gd name="connsiteY6-238" fmla="*/ 37360 h 710052"/>
                <a:gd name="connsiteX0-239" fmla="*/ 1961 w 722028"/>
                <a:gd name="connsiteY0-240" fmla="*/ 37360 h 710052"/>
                <a:gd name="connsiteX1-241" fmla="*/ 417229 w 722028"/>
                <a:gd name="connsiteY1-242" fmla="*/ 37360 h 710052"/>
                <a:gd name="connsiteX2-243" fmla="*/ 722028 w 722028"/>
                <a:gd name="connsiteY2-244" fmla="*/ 342160 h 710052"/>
                <a:gd name="connsiteX3-245" fmla="*/ 417229 w 722028"/>
                <a:gd name="connsiteY3-246" fmla="*/ 646959 h 710052"/>
                <a:gd name="connsiteX4-247" fmla="*/ 1961 w 722028"/>
                <a:gd name="connsiteY4-248" fmla="*/ 646959 h 710052"/>
                <a:gd name="connsiteX5-249" fmla="*/ 306761 w 722028"/>
                <a:gd name="connsiteY5-250" fmla="*/ 342160 h 710052"/>
                <a:gd name="connsiteX6-251" fmla="*/ 1961 w 722028"/>
                <a:gd name="connsiteY6-252" fmla="*/ 37360 h 710052"/>
                <a:gd name="connsiteX0-253" fmla="*/ 1961 w 722028"/>
                <a:gd name="connsiteY0-254" fmla="*/ 37360 h 710052"/>
                <a:gd name="connsiteX1-255" fmla="*/ 417229 w 722028"/>
                <a:gd name="connsiteY1-256" fmla="*/ 37360 h 710052"/>
                <a:gd name="connsiteX2-257" fmla="*/ 722028 w 722028"/>
                <a:gd name="connsiteY2-258" fmla="*/ 342160 h 710052"/>
                <a:gd name="connsiteX3-259" fmla="*/ 417229 w 722028"/>
                <a:gd name="connsiteY3-260" fmla="*/ 646959 h 710052"/>
                <a:gd name="connsiteX4-261" fmla="*/ 1961 w 722028"/>
                <a:gd name="connsiteY4-262" fmla="*/ 646959 h 710052"/>
                <a:gd name="connsiteX5-263" fmla="*/ 306761 w 722028"/>
                <a:gd name="connsiteY5-264" fmla="*/ 342160 h 710052"/>
                <a:gd name="connsiteX6-265" fmla="*/ 1961 w 722028"/>
                <a:gd name="connsiteY6-266" fmla="*/ 37360 h 710052"/>
                <a:gd name="connsiteX0-267" fmla="*/ 1961 w 722028"/>
                <a:gd name="connsiteY0-268" fmla="*/ 37360 h 710052"/>
                <a:gd name="connsiteX1-269" fmla="*/ 417229 w 722028"/>
                <a:gd name="connsiteY1-270" fmla="*/ 37360 h 710052"/>
                <a:gd name="connsiteX2-271" fmla="*/ 722028 w 722028"/>
                <a:gd name="connsiteY2-272" fmla="*/ 342160 h 710052"/>
                <a:gd name="connsiteX3-273" fmla="*/ 417229 w 722028"/>
                <a:gd name="connsiteY3-274" fmla="*/ 646959 h 710052"/>
                <a:gd name="connsiteX4-275" fmla="*/ 1961 w 722028"/>
                <a:gd name="connsiteY4-276" fmla="*/ 646959 h 710052"/>
                <a:gd name="connsiteX5-277" fmla="*/ 306761 w 722028"/>
                <a:gd name="connsiteY5-278" fmla="*/ 342160 h 710052"/>
                <a:gd name="connsiteX6-279" fmla="*/ 1961 w 722028"/>
                <a:gd name="connsiteY6-280" fmla="*/ 37360 h 710052"/>
                <a:gd name="connsiteX0-281" fmla="*/ 1961 w 722028"/>
                <a:gd name="connsiteY0-282" fmla="*/ 63093 h 735785"/>
                <a:gd name="connsiteX1-283" fmla="*/ 417229 w 722028"/>
                <a:gd name="connsiteY1-284" fmla="*/ 63093 h 735785"/>
                <a:gd name="connsiteX2-285" fmla="*/ 722028 w 722028"/>
                <a:gd name="connsiteY2-286" fmla="*/ 367893 h 735785"/>
                <a:gd name="connsiteX3-287" fmla="*/ 417229 w 722028"/>
                <a:gd name="connsiteY3-288" fmla="*/ 672692 h 735785"/>
                <a:gd name="connsiteX4-289" fmla="*/ 1961 w 722028"/>
                <a:gd name="connsiteY4-290" fmla="*/ 672692 h 735785"/>
                <a:gd name="connsiteX5-291" fmla="*/ 306761 w 722028"/>
                <a:gd name="connsiteY5-292" fmla="*/ 367893 h 735785"/>
                <a:gd name="connsiteX6-293" fmla="*/ 1961 w 722028"/>
                <a:gd name="connsiteY6-294" fmla="*/ 63093 h 735785"/>
                <a:gd name="connsiteX0-295" fmla="*/ 1961 w 722028"/>
                <a:gd name="connsiteY0-296" fmla="*/ 63047 h 735739"/>
                <a:gd name="connsiteX1-297" fmla="*/ 417229 w 722028"/>
                <a:gd name="connsiteY1-298" fmla="*/ 63047 h 735739"/>
                <a:gd name="connsiteX2-299" fmla="*/ 722028 w 722028"/>
                <a:gd name="connsiteY2-300" fmla="*/ 367847 h 735739"/>
                <a:gd name="connsiteX3-301" fmla="*/ 417229 w 722028"/>
                <a:gd name="connsiteY3-302" fmla="*/ 672646 h 735739"/>
                <a:gd name="connsiteX4-303" fmla="*/ 1961 w 722028"/>
                <a:gd name="connsiteY4-304" fmla="*/ 672646 h 735739"/>
                <a:gd name="connsiteX5-305" fmla="*/ 306761 w 722028"/>
                <a:gd name="connsiteY5-306" fmla="*/ 367847 h 735739"/>
                <a:gd name="connsiteX6-307" fmla="*/ 1961 w 722028"/>
                <a:gd name="connsiteY6-308" fmla="*/ 63047 h 73573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722028" h="735739">
                  <a:moveTo>
                    <a:pt x="1961" y="63047"/>
                  </a:moveTo>
                  <a:cubicBezTo>
                    <a:pt x="32577" y="-20951"/>
                    <a:pt x="218491" y="-21078"/>
                    <a:pt x="417229" y="63047"/>
                  </a:cubicBezTo>
                  <a:cubicBezTo>
                    <a:pt x="615967" y="147172"/>
                    <a:pt x="722028" y="199598"/>
                    <a:pt x="722028" y="367847"/>
                  </a:cubicBezTo>
                  <a:cubicBezTo>
                    <a:pt x="722028" y="536096"/>
                    <a:pt x="615967" y="588522"/>
                    <a:pt x="417229" y="672646"/>
                  </a:cubicBezTo>
                  <a:cubicBezTo>
                    <a:pt x="218491" y="756770"/>
                    <a:pt x="32450" y="756770"/>
                    <a:pt x="1961" y="672646"/>
                  </a:cubicBezTo>
                  <a:cubicBezTo>
                    <a:pt x="-28528" y="588521"/>
                    <a:pt x="306761" y="536097"/>
                    <a:pt x="306761" y="367847"/>
                  </a:cubicBezTo>
                  <a:cubicBezTo>
                    <a:pt x="306760" y="199598"/>
                    <a:pt x="-28528" y="147172"/>
                    <a:pt x="1961" y="63047"/>
                  </a:cubicBezTo>
                  <a:close/>
                </a:path>
              </a:pathLst>
            </a:custGeom>
            <a:solidFill>
              <a:schemeClr val="accent6"/>
            </a:solidFill>
            <a:ln w="12700" cap="flat">
              <a:noFill/>
              <a:miter lim="400000"/>
            </a:ln>
            <a:effectLst/>
          </p:spPr>
          <p:txBody>
            <a:bodyPr wrap="square" lIns="45719" tIns="45719" rIns="45719" bIns="45719" numCol="1" anchor="ctr">
              <a:noAutofit/>
            </a:bodyPr>
            <a:lstStyle/>
            <a:p>
              <a:pPr algn="ctr">
                <a:lnSpc>
                  <a:spcPct val="132000"/>
                </a:lnSpc>
                <a:defRPr>
                  <a:solidFill>
                    <a:srgbClr val="FFFFFF"/>
                  </a:solidFill>
                </a:defRPr>
              </a:pPr>
              <a:endParaRPr dirty="0">
                <a:solidFill>
                  <a:schemeClr val="bg2">
                    <a:lumMod val="25000"/>
                  </a:schemeClr>
                </a:solidFill>
                <a:latin typeface="思源黑体 CN Normal" panose="020B0400000000000000" pitchFamily="34" charset="-122"/>
                <a:ea typeface="思源黑体 CN Normal" panose="020B0400000000000000" pitchFamily="34" charset="-122"/>
                <a:sym typeface="思源黑体 CN Normal" panose="020B0400000000000000" pitchFamily="34" charset="-122"/>
              </a:endParaRPr>
            </a:p>
          </p:txBody>
        </p:sp>
        <p:sp>
          <p:nvSpPr>
            <p:cNvPr id="20" name="文本框 19"/>
            <p:cNvSpPr txBox="1"/>
            <p:nvPr/>
          </p:nvSpPr>
          <p:spPr>
            <a:xfrm>
              <a:off x="1867951" y="2203814"/>
              <a:ext cx="1659932" cy="375285"/>
            </a:xfrm>
            <a:prstGeom prst="rect">
              <a:avLst/>
            </a:prstGeom>
            <a:noFill/>
          </p:spPr>
          <p:txBody>
            <a:bodyPr wrap="square" rtlCol="0">
              <a:spAutoFit/>
            </a:bodyPr>
            <a:lstStyle/>
            <a:p>
              <a:pPr algn="ctr">
                <a:lnSpc>
                  <a:spcPct val="132000"/>
                </a:lnSpc>
              </a:pPr>
              <a:r>
                <a:rPr lang="zh-CN" altLang="en-US" sz="1400" b="1" dirty="0">
                  <a:solidFill>
                    <a:schemeClr val="bg1"/>
                  </a:solidFill>
                  <a:latin typeface="思源黑体 CN Normal" panose="020B0400000000000000" pitchFamily="34" charset="-122"/>
                  <a:ea typeface="思源黑体 CN Normal" panose="020B0400000000000000" pitchFamily="34" charset="-122"/>
                  <a:sym typeface="思源黑体 CN Normal" panose="020B0400000000000000" pitchFamily="34" charset="-122"/>
                </a:rPr>
                <a:t>使触电者脱离电源</a:t>
              </a:r>
            </a:p>
          </p:txBody>
        </p:sp>
        <p:sp>
          <p:nvSpPr>
            <p:cNvPr id="21" name="文本框 20"/>
            <p:cNvSpPr txBox="1"/>
            <p:nvPr/>
          </p:nvSpPr>
          <p:spPr>
            <a:xfrm>
              <a:off x="1548956" y="2517137"/>
              <a:ext cx="2208169" cy="1797050"/>
            </a:xfrm>
            <a:prstGeom prst="rect">
              <a:avLst/>
            </a:prstGeom>
            <a:noFill/>
          </p:spPr>
          <p:txBody>
            <a:bodyPr wrap="square" rtlCol="0">
              <a:spAutoFit/>
            </a:bodyPr>
            <a:lstStyle/>
            <a:p>
              <a:pPr algn="ctr">
                <a:lnSpc>
                  <a:spcPct val="132000"/>
                </a:lnSpc>
              </a:pPr>
              <a:r>
                <a:rPr lang="zh-CN" altLang="en-US" sz="1200" dirty="0">
                  <a:solidFill>
                    <a:schemeClr val="bg1"/>
                  </a:solidFill>
                  <a:latin typeface="思源黑体 CN Normal" panose="020B0400000000000000" pitchFamily="34" charset="-122"/>
                  <a:ea typeface="思源黑体 CN Normal" panose="020B0400000000000000" pitchFamily="34" charset="-122"/>
                  <a:sym typeface="思源黑体 CN Normal" panose="020B0400000000000000" pitchFamily="34" charset="-122"/>
                </a:rPr>
                <a:t>应立即切断电源，可以采用关闭电源开关，用干燥木棍挑开电线或断开电闸。救护人员注意穿上胶底鞋或站在干燥木板上，想方设法使伤员脱离电源。高压线需移开10米方能接近伤员。</a:t>
              </a:r>
            </a:p>
          </p:txBody>
        </p:sp>
        <p:sp>
          <p:nvSpPr>
            <p:cNvPr id="22" name="文本框 21"/>
            <p:cNvSpPr txBox="1"/>
            <p:nvPr/>
          </p:nvSpPr>
          <p:spPr>
            <a:xfrm>
              <a:off x="5393758" y="2422889"/>
              <a:ext cx="1659932" cy="456565"/>
            </a:xfrm>
            <a:prstGeom prst="rect">
              <a:avLst/>
            </a:prstGeom>
            <a:noFill/>
          </p:spPr>
          <p:txBody>
            <a:bodyPr wrap="square" rtlCol="0">
              <a:spAutoFit/>
            </a:bodyPr>
            <a:lstStyle/>
            <a:p>
              <a:pPr algn="ctr">
                <a:lnSpc>
                  <a:spcPct val="132000"/>
                </a:lnSpc>
              </a:pPr>
              <a:r>
                <a:rPr lang="zh-CN" altLang="en-US" b="1" dirty="0">
                  <a:solidFill>
                    <a:schemeClr val="bg1"/>
                  </a:solidFill>
                  <a:latin typeface="思源黑体 CN Normal" panose="020B0400000000000000" pitchFamily="34" charset="-122"/>
                  <a:ea typeface="思源黑体 CN Normal" panose="020B0400000000000000" pitchFamily="34" charset="-122"/>
                  <a:sym typeface="思源黑体 CN Normal" panose="020B0400000000000000" pitchFamily="34" charset="-122"/>
                </a:rPr>
                <a:t>检查伤员</a:t>
              </a:r>
            </a:p>
          </p:txBody>
        </p:sp>
        <p:sp>
          <p:nvSpPr>
            <p:cNvPr id="23" name="文本框 22"/>
            <p:cNvSpPr txBox="1"/>
            <p:nvPr/>
          </p:nvSpPr>
          <p:spPr>
            <a:xfrm>
              <a:off x="5074763" y="2831462"/>
              <a:ext cx="2208169" cy="822325"/>
            </a:xfrm>
            <a:prstGeom prst="rect">
              <a:avLst/>
            </a:prstGeom>
            <a:noFill/>
          </p:spPr>
          <p:txBody>
            <a:bodyPr wrap="square" rtlCol="0">
              <a:spAutoFit/>
            </a:bodyPr>
            <a:lstStyle/>
            <a:p>
              <a:pPr algn="ctr">
                <a:lnSpc>
                  <a:spcPct val="132000"/>
                </a:lnSpc>
              </a:pPr>
              <a:r>
                <a:rPr lang="zh-CN" altLang="en-US" sz="1200" dirty="0">
                  <a:solidFill>
                    <a:schemeClr val="bg1"/>
                  </a:solidFill>
                  <a:latin typeface="思源黑体 CN Normal" panose="020B0400000000000000" pitchFamily="34" charset="-122"/>
                  <a:ea typeface="思源黑体 CN Normal" panose="020B0400000000000000" pitchFamily="34" charset="-122"/>
                  <a:sym typeface="思源黑体 CN Normal" panose="020B0400000000000000" pitchFamily="34" charset="-122"/>
                </a:rPr>
                <a:t>触电者脱离电源后，应迅速将其移到通风干燥的地方仰卧，并立即检查伤员情况。</a:t>
              </a:r>
            </a:p>
          </p:txBody>
        </p:sp>
        <p:sp>
          <p:nvSpPr>
            <p:cNvPr id="24" name="文本框 23"/>
            <p:cNvSpPr txBox="1"/>
            <p:nvPr/>
          </p:nvSpPr>
          <p:spPr>
            <a:xfrm>
              <a:off x="8916568" y="2222864"/>
              <a:ext cx="1659932" cy="456565"/>
            </a:xfrm>
            <a:prstGeom prst="rect">
              <a:avLst/>
            </a:prstGeom>
            <a:noFill/>
          </p:spPr>
          <p:txBody>
            <a:bodyPr wrap="square" rtlCol="0">
              <a:spAutoFit/>
            </a:bodyPr>
            <a:lstStyle/>
            <a:p>
              <a:pPr algn="ctr">
                <a:lnSpc>
                  <a:spcPct val="132000"/>
                </a:lnSpc>
              </a:pPr>
              <a:r>
                <a:rPr lang="zh-CN" altLang="en-US" b="1" dirty="0">
                  <a:solidFill>
                    <a:schemeClr val="bg1"/>
                  </a:solidFill>
                  <a:latin typeface="思源黑体 CN Normal" panose="020B0400000000000000" pitchFamily="34" charset="-122"/>
                  <a:ea typeface="思源黑体 CN Normal" panose="020B0400000000000000" pitchFamily="34" charset="-122"/>
                  <a:sym typeface="思源黑体 CN Normal" panose="020B0400000000000000" pitchFamily="34" charset="-122"/>
                </a:rPr>
                <a:t>急救并求医</a:t>
              </a:r>
            </a:p>
          </p:txBody>
        </p:sp>
        <p:sp>
          <p:nvSpPr>
            <p:cNvPr id="25" name="文本框 24"/>
            <p:cNvSpPr txBox="1"/>
            <p:nvPr/>
          </p:nvSpPr>
          <p:spPr>
            <a:xfrm>
              <a:off x="8597573" y="2707637"/>
              <a:ext cx="2208169" cy="1553210"/>
            </a:xfrm>
            <a:prstGeom prst="rect">
              <a:avLst/>
            </a:prstGeom>
            <a:noFill/>
          </p:spPr>
          <p:txBody>
            <a:bodyPr wrap="square" rtlCol="0">
              <a:spAutoFit/>
            </a:bodyPr>
            <a:lstStyle/>
            <a:p>
              <a:pPr algn="ctr">
                <a:lnSpc>
                  <a:spcPct val="132000"/>
                </a:lnSpc>
              </a:pPr>
              <a:r>
                <a:rPr lang="zh-CN" altLang="en-US" sz="1200" dirty="0">
                  <a:solidFill>
                    <a:schemeClr val="bg1"/>
                  </a:solidFill>
                  <a:latin typeface="思源黑体 CN Normal" panose="020B0400000000000000" pitchFamily="34" charset="-122"/>
                  <a:ea typeface="思源黑体 CN Normal" panose="020B0400000000000000" pitchFamily="34" charset="-122"/>
                  <a:sym typeface="思源黑体 CN Normal" panose="020B0400000000000000" pitchFamily="34" charset="-122"/>
                </a:rPr>
                <a:t>根据受伤情况确定处理方法，对心跳、呼吸停止的，立即就地采用人工心肺复苏方法抢救，并及时拨打120急救电话。应坚持不懈地做心肺复苏，直到医生到达。</a:t>
              </a:r>
            </a:p>
          </p:txBody>
        </p:sp>
        <p:sp>
          <p:nvSpPr>
            <p:cNvPr id="26" name="Shape 632"/>
            <p:cNvSpPr/>
            <p:nvPr/>
          </p:nvSpPr>
          <p:spPr>
            <a:xfrm>
              <a:off x="7636028" y="2807799"/>
              <a:ext cx="722028" cy="735739"/>
            </a:xfrm>
            <a:custGeom>
              <a:avLst/>
              <a:gdLst>
                <a:gd name="connsiteX0" fmla="*/ 0 w 720067"/>
                <a:gd name="connsiteY0" fmla="*/ 0 h 609599"/>
                <a:gd name="connsiteX1" fmla="*/ 415268 w 720067"/>
                <a:gd name="connsiteY1" fmla="*/ 0 h 609599"/>
                <a:gd name="connsiteX2" fmla="*/ 720067 w 720067"/>
                <a:gd name="connsiteY2" fmla="*/ 304800 h 609599"/>
                <a:gd name="connsiteX3" fmla="*/ 415268 w 720067"/>
                <a:gd name="connsiteY3" fmla="*/ 609599 h 609599"/>
                <a:gd name="connsiteX4" fmla="*/ 0 w 720067"/>
                <a:gd name="connsiteY4" fmla="*/ 609599 h 609599"/>
                <a:gd name="connsiteX5" fmla="*/ 304800 w 720067"/>
                <a:gd name="connsiteY5" fmla="*/ 304800 h 609599"/>
                <a:gd name="connsiteX6" fmla="*/ 0 w 720067"/>
                <a:gd name="connsiteY6" fmla="*/ 0 h 609599"/>
                <a:gd name="connsiteX0-1" fmla="*/ 7637988 w 8358055"/>
                <a:gd name="connsiteY0-2" fmla="*/ 2870846 h 3480445"/>
                <a:gd name="connsiteX1-3" fmla="*/ 0 w 8358055"/>
                <a:gd name="connsiteY1-4" fmla="*/ 0 h 3480445"/>
                <a:gd name="connsiteX2-5" fmla="*/ 8053256 w 8358055"/>
                <a:gd name="connsiteY2-6" fmla="*/ 2870846 h 3480445"/>
                <a:gd name="connsiteX3-7" fmla="*/ 8358055 w 8358055"/>
                <a:gd name="connsiteY3-8" fmla="*/ 3175646 h 3480445"/>
                <a:gd name="connsiteX4-9" fmla="*/ 8053256 w 8358055"/>
                <a:gd name="connsiteY4-10" fmla="*/ 3480445 h 3480445"/>
                <a:gd name="connsiteX5-11" fmla="*/ 7637988 w 8358055"/>
                <a:gd name="connsiteY5-12" fmla="*/ 3480445 h 3480445"/>
                <a:gd name="connsiteX6-13" fmla="*/ 7942788 w 8358055"/>
                <a:gd name="connsiteY6-14" fmla="*/ 3175646 h 3480445"/>
                <a:gd name="connsiteX7" fmla="*/ 7637988 w 8358055"/>
                <a:gd name="connsiteY7" fmla="*/ 2870846 h 3480445"/>
                <a:gd name="connsiteX0-15" fmla="*/ 0 w 720067"/>
                <a:gd name="connsiteY0-16" fmla="*/ 0 h 609599"/>
                <a:gd name="connsiteX1-17" fmla="*/ 415268 w 720067"/>
                <a:gd name="connsiteY1-18" fmla="*/ 0 h 609599"/>
                <a:gd name="connsiteX2-19" fmla="*/ 720067 w 720067"/>
                <a:gd name="connsiteY2-20" fmla="*/ 304800 h 609599"/>
                <a:gd name="connsiteX3-21" fmla="*/ 415268 w 720067"/>
                <a:gd name="connsiteY3-22" fmla="*/ 609599 h 609599"/>
                <a:gd name="connsiteX4-23" fmla="*/ 0 w 720067"/>
                <a:gd name="connsiteY4-24" fmla="*/ 609599 h 609599"/>
                <a:gd name="connsiteX5-25" fmla="*/ 304800 w 720067"/>
                <a:gd name="connsiteY5-26" fmla="*/ 304800 h 609599"/>
                <a:gd name="connsiteX6-27" fmla="*/ 0 w 720067"/>
                <a:gd name="connsiteY6-28" fmla="*/ 0 h 609599"/>
                <a:gd name="connsiteX0-29" fmla="*/ 0 w 720067"/>
                <a:gd name="connsiteY0-30" fmla="*/ 0 h 609599"/>
                <a:gd name="connsiteX1-31" fmla="*/ 415268 w 720067"/>
                <a:gd name="connsiteY1-32" fmla="*/ 0 h 609599"/>
                <a:gd name="connsiteX2-33" fmla="*/ 720067 w 720067"/>
                <a:gd name="connsiteY2-34" fmla="*/ 304800 h 609599"/>
                <a:gd name="connsiteX3-35" fmla="*/ 415268 w 720067"/>
                <a:gd name="connsiteY3-36" fmla="*/ 609599 h 609599"/>
                <a:gd name="connsiteX4-37" fmla="*/ 0 w 720067"/>
                <a:gd name="connsiteY4-38" fmla="*/ 609599 h 609599"/>
                <a:gd name="connsiteX5-39" fmla="*/ 304800 w 720067"/>
                <a:gd name="connsiteY5-40" fmla="*/ 304800 h 609599"/>
                <a:gd name="connsiteX6-41" fmla="*/ 0 w 720067"/>
                <a:gd name="connsiteY6-42" fmla="*/ 0 h 609599"/>
                <a:gd name="connsiteX0-43" fmla="*/ 0 w 720067"/>
                <a:gd name="connsiteY0-44" fmla="*/ 0 h 609599"/>
                <a:gd name="connsiteX1-45" fmla="*/ 415268 w 720067"/>
                <a:gd name="connsiteY1-46" fmla="*/ 0 h 609599"/>
                <a:gd name="connsiteX2-47" fmla="*/ 720067 w 720067"/>
                <a:gd name="connsiteY2-48" fmla="*/ 304800 h 609599"/>
                <a:gd name="connsiteX3-49" fmla="*/ 415268 w 720067"/>
                <a:gd name="connsiteY3-50" fmla="*/ 609599 h 609599"/>
                <a:gd name="connsiteX4-51" fmla="*/ 0 w 720067"/>
                <a:gd name="connsiteY4-52" fmla="*/ 609599 h 609599"/>
                <a:gd name="connsiteX5-53" fmla="*/ 304800 w 720067"/>
                <a:gd name="connsiteY5-54" fmla="*/ 304800 h 609599"/>
                <a:gd name="connsiteX6-55" fmla="*/ 0 w 720067"/>
                <a:gd name="connsiteY6-56" fmla="*/ 0 h 609599"/>
                <a:gd name="connsiteX0-57" fmla="*/ 0 w 720067"/>
                <a:gd name="connsiteY0-58" fmla="*/ 0 h 609599"/>
                <a:gd name="connsiteX1-59" fmla="*/ 415268 w 720067"/>
                <a:gd name="connsiteY1-60" fmla="*/ 0 h 609599"/>
                <a:gd name="connsiteX2-61" fmla="*/ 720067 w 720067"/>
                <a:gd name="connsiteY2-62" fmla="*/ 304800 h 609599"/>
                <a:gd name="connsiteX3-63" fmla="*/ 415268 w 720067"/>
                <a:gd name="connsiteY3-64" fmla="*/ 609599 h 609599"/>
                <a:gd name="connsiteX4-65" fmla="*/ 0 w 720067"/>
                <a:gd name="connsiteY4-66" fmla="*/ 609599 h 609599"/>
                <a:gd name="connsiteX5-67" fmla="*/ 304800 w 720067"/>
                <a:gd name="connsiteY5-68" fmla="*/ 304800 h 609599"/>
                <a:gd name="connsiteX6-69" fmla="*/ 0 w 720067"/>
                <a:gd name="connsiteY6-70" fmla="*/ 0 h 609599"/>
                <a:gd name="connsiteX0-71" fmla="*/ 0 w 720067"/>
                <a:gd name="connsiteY0-72" fmla="*/ 0 h 609599"/>
                <a:gd name="connsiteX1-73" fmla="*/ 415268 w 720067"/>
                <a:gd name="connsiteY1-74" fmla="*/ 0 h 609599"/>
                <a:gd name="connsiteX2-75" fmla="*/ 720067 w 720067"/>
                <a:gd name="connsiteY2-76" fmla="*/ 304800 h 609599"/>
                <a:gd name="connsiteX3-77" fmla="*/ 415268 w 720067"/>
                <a:gd name="connsiteY3-78" fmla="*/ 609599 h 609599"/>
                <a:gd name="connsiteX4-79" fmla="*/ 0 w 720067"/>
                <a:gd name="connsiteY4-80" fmla="*/ 609599 h 609599"/>
                <a:gd name="connsiteX5-81" fmla="*/ 304800 w 720067"/>
                <a:gd name="connsiteY5-82" fmla="*/ 304800 h 609599"/>
                <a:gd name="connsiteX6-83" fmla="*/ 0 w 720067"/>
                <a:gd name="connsiteY6-84" fmla="*/ 0 h 609599"/>
                <a:gd name="connsiteX0-85" fmla="*/ 0 w 720067"/>
                <a:gd name="connsiteY0-86" fmla="*/ 0 h 609599"/>
                <a:gd name="connsiteX1-87" fmla="*/ 415268 w 720067"/>
                <a:gd name="connsiteY1-88" fmla="*/ 0 h 609599"/>
                <a:gd name="connsiteX2-89" fmla="*/ 720067 w 720067"/>
                <a:gd name="connsiteY2-90" fmla="*/ 304800 h 609599"/>
                <a:gd name="connsiteX3-91" fmla="*/ 415268 w 720067"/>
                <a:gd name="connsiteY3-92" fmla="*/ 609599 h 609599"/>
                <a:gd name="connsiteX4-93" fmla="*/ 0 w 720067"/>
                <a:gd name="connsiteY4-94" fmla="*/ 609599 h 609599"/>
                <a:gd name="connsiteX5-95" fmla="*/ 304800 w 720067"/>
                <a:gd name="connsiteY5-96" fmla="*/ 304800 h 609599"/>
                <a:gd name="connsiteX6-97" fmla="*/ 0 w 720067"/>
                <a:gd name="connsiteY6-98" fmla="*/ 0 h 609599"/>
                <a:gd name="connsiteX0-99" fmla="*/ 0 w 720067"/>
                <a:gd name="connsiteY0-100" fmla="*/ 0 h 609599"/>
                <a:gd name="connsiteX1-101" fmla="*/ 415268 w 720067"/>
                <a:gd name="connsiteY1-102" fmla="*/ 0 h 609599"/>
                <a:gd name="connsiteX2-103" fmla="*/ 720067 w 720067"/>
                <a:gd name="connsiteY2-104" fmla="*/ 304800 h 609599"/>
                <a:gd name="connsiteX3-105" fmla="*/ 415268 w 720067"/>
                <a:gd name="connsiteY3-106" fmla="*/ 609599 h 609599"/>
                <a:gd name="connsiteX4-107" fmla="*/ 0 w 720067"/>
                <a:gd name="connsiteY4-108" fmla="*/ 609599 h 609599"/>
                <a:gd name="connsiteX5-109" fmla="*/ 304800 w 720067"/>
                <a:gd name="connsiteY5-110" fmla="*/ 304800 h 609599"/>
                <a:gd name="connsiteX6-111" fmla="*/ 0 w 720067"/>
                <a:gd name="connsiteY6-112" fmla="*/ 0 h 609599"/>
                <a:gd name="connsiteX0-113" fmla="*/ 0 w 720067"/>
                <a:gd name="connsiteY0-114" fmla="*/ 0 h 609599"/>
                <a:gd name="connsiteX1-115" fmla="*/ 415268 w 720067"/>
                <a:gd name="connsiteY1-116" fmla="*/ 0 h 609599"/>
                <a:gd name="connsiteX2-117" fmla="*/ 720067 w 720067"/>
                <a:gd name="connsiteY2-118" fmla="*/ 304800 h 609599"/>
                <a:gd name="connsiteX3-119" fmla="*/ 415268 w 720067"/>
                <a:gd name="connsiteY3-120" fmla="*/ 609599 h 609599"/>
                <a:gd name="connsiteX4-121" fmla="*/ 0 w 720067"/>
                <a:gd name="connsiteY4-122" fmla="*/ 609599 h 609599"/>
                <a:gd name="connsiteX5-123" fmla="*/ 304800 w 720067"/>
                <a:gd name="connsiteY5-124" fmla="*/ 304800 h 609599"/>
                <a:gd name="connsiteX6-125" fmla="*/ 0 w 720067"/>
                <a:gd name="connsiteY6-126" fmla="*/ 0 h 609599"/>
                <a:gd name="connsiteX0-127" fmla="*/ 0 w 720067"/>
                <a:gd name="connsiteY0-128" fmla="*/ 37360 h 646959"/>
                <a:gd name="connsiteX1-129" fmla="*/ 415268 w 720067"/>
                <a:gd name="connsiteY1-130" fmla="*/ 37360 h 646959"/>
                <a:gd name="connsiteX2-131" fmla="*/ 720067 w 720067"/>
                <a:gd name="connsiteY2-132" fmla="*/ 342160 h 646959"/>
                <a:gd name="connsiteX3-133" fmla="*/ 415268 w 720067"/>
                <a:gd name="connsiteY3-134" fmla="*/ 646959 h 646959"/>
                <a:gd name="connsiteX4-135" fmla="*/ 0 w 720067"/>
                <a:gd name="connsiteY4-136" fmla="*/ 646959 h 646959"/>
                <a:gd name="connsiteX5-137" fmla="*/ 304800 w 720067"/>
                <a:gd name="connsiteY5-138" fmla="*/ 342160 h 646959"/>
                <a:gd name="connsiteX6-139" fmla="*/ 0 w 720067"/>
                <a:gd name="connsiteY6-140" fmla="*/ 37360 h 646959"/>
                <a:gd name="connsiteX0-141" fmla="*/ 0 w 720067"/>
                <a:gd name="connsiteY0-142" fmla="*/ 37360 h 646959"/>
                <a:gd name="connsiteX1-143" fmla="*/ 415268 w 720067"/>
                <a:gd name="connsiteY1-144" fmla="*/ 37360 h 646959"/>
                <a:gd name="connsiteX2-145" fmla="*/ 720067 w 720067"/>
                <a:gd name="connsiteY2-146" fmla="*/ 342160 h 646959"/>
                <a:gd name="connsiteX3-147" fmla="*/ 415268 w 720067"/>
                <a:gd name="connsiteY3-148" fmla="*/ 646959 h 646959"/>
                <a:gd name="connsiteX4-149" fmla="*/ 0 w 720067"/>
                <a:gd name="connsiteY4-150" fmla="*/ 646959 h 646959"/>
                <a:gd name="connsiteX5-151" fmla="*/ 304800 w 720067"/>
                <a:gd name="connsiteY5-152" fmla="*/ 342160 h 646959"/>
                <a:gd name="connsiteX6-153" fmla="*/ 0 w 720067"/>
                <a:gd name="connsiteY6-154" fmla="*/ 37360 h 646959"/>
                <a:gd name="connsiteX0-155" fmla="*/ 0 w 720067"/>
                <a:gd name="connsiteY0-156" fmla="*/ 37360 h 646959"/>
                <a:gd name="connsiteX1-157" fmla="*/ 415268 w 720067"/>
                <a:gd name="connsiteY1-158" fmla="*/ 37360 h 646959"/>
                <a:gd name="connsiteX2-159" fmla="*/ 720067 w 720067"/>
                <a:gd name="connsiteY2-160" fmla="*/ 342160 h 646959"/>
                <a:gd name="connsiteX3-161" fmla="*/ 415268 w 720067"/>
                <a:gd name="connsiteY3-162" fmla="*/ 646959 h 646959"/>
                <a:gd name="connsiteX4-163" fmla="*/ 0 w 720067"/>
                <a:gd name="connsiteY4-164" fmla="*/ 646959 h 646959"/>
                <a:gd name="connsiteX5-165" fmla="*/ 304800 w 720067"/>
                <a:gd name="connsiteY5-166" fmla="*/ 342160 h 646959"/>
                <a:gd name="connsiteX6-167" fmla="*/ 0 w 720067"/>
                <a:gd name="connsiteY6-168" fmla="*/ 37360 h 646959"/>
                <a:gd name="connsiteX0-169" fmla="*/ 0 w 720067"/>
                <a:gd name="connsiteY0-170" fmla="*/ 37360 h 646959"/>
                <a:gd name="connsiteX1-171" fmla="*/ 415268 w 720067"/>
                <a:gd name="connsiteY1-172" fmla="*/ 37360 h 646959"/>
                <a:gd name="connsiteX2-173" fmla="*/ 720067 w 720067"/>
                <a:gd name="connsiteY2-174" fmla="*/ 342160 h 646959"/>
                <a:gd name="connsiteX3-175" fmla="*/ 415268 w 720067"/>
                <a:gd name="connsiteY3-176" fmla="*/ 646959 h 646959"/>
                <a:gd name="connsiteX4-177" fmla="*/ 0 w 720067"/>
                <a:gd name="connsiteY4-178" fmla="*/ 646959 h 646959"/>
                <a:gd name="connsiteX5-179" fmla="*/ 304800 w 720067"/>
                <a:gd name="connsiteY5-180" fmla="*/ 342160 h 646959"/>
                <a:gd name="connsiteX6-181" fmla="*/ 0 w 720067"/>
                <a:gd name="connsiteY6-182" fmla="*/ 37360 h 646959"/>
                <a:gd name="connsiteX0-183" fmla="*/ 0 w 720067"/>
                <a:gd name="connsiteY0-184" fmla="*/ 37360 h 646959"/>
                <a:gd name="connsiteX1-185" fmla="*/ 415268 w 720067"/>
                <a:gd name="connsiteY1-186" fmla="*/ 37360 h 646959"/>
                <a:gd name="connsiteX2-187" fmla="*/ 720067 w 720067"/>
                <a:gd name="connsiteY2-188" fmla="*/ 342160 h 646959"/>
                <a:gd name="connsiteX3-189" fmla="*/ 415268 w 720067"/>
                <a:gd name="connsiteY3-190" fmla="*/ 646959 h 646959"/>
                <a:gd name="connsiteX4-191" fmla="*/ 0 w 720067"/>
                <a:gd name="connsiteY4-192" fmla="*/ 646959 h 646959"/>
                <a:gd name="connsiteX5-193" fmla="*/ 304800 w 720067"/>
                <a:gd name="connsiteY5-194" fmla="*/ 342160 h 646959"/>
                <a:gd name="connsiteX6-195" fmla="*/ 0 w 720067"/>
                <a:gd name="connsiteY6-196" fmla="*/ 37360 h 646959"/>
                <a:gd name="connsiteX0-197" fmla="*/ 0 w 720067"/>
                <a:gd name="connsiteY0-198" fmla="*/ 37360 h 684347"/>
                <a:gd name="connsiteX1-199" fmla="*/ 415268 w 720067"/>
                <a:gd name="connsiteY1-200" fmla="*/ 37360 h 684347"/>
                <a:gd name="connsiteX2-201" fmla="*/ 720067 w 720067"/>
                <a:gd name="connsiteY2-202" fmla="*/ 342160 h 684347"/>
                <a:gd name="connsiteX3-203" fmla="*/ 415268 w 720067"/>
                <a:gd name="connsiteY3-204" fmla="*/ 646959 h 684347"/>
                <a:gd name="connsiteX4-205" fmla="*/ 0 w 720067"/>
                <a:gd name="connsiteY4-206" fmla="*/ 646959 h 684347"/>
                <a:gd name="connsiteX5-207" fmla="*/ 304800 w 720067"/>
                <a:gd name="connsiteY5-208" fmla="*/ 342160 h 684347"/>
                <a:gd name="connsiteX6-209" fmla="*/ 0 w 720067"/>
                <a:gd name="connsiteY6-210" fmla="*/ 37360 h 684347"/>
                <a:gd name="connsiteX0-211" fmla="*/ 0 w 720067"/>
                <a:gd name="connsiteY0-212" fmla="*/ 37360 h 710052"/>
                <a:gd name="connsiteX1-213" fmla="*/ 415268 w 720067"/>
                <a:gd name="connsiteY1-214" fmla="*/ 37360 h 710052"/>
                <a:gd name="connsiteX2-215" fmla="*/ 720067 w 720067"/>
                <a:gd name="connsiteY2-216" fmla="*/ 342160 h 710052"/>
                <a:gd name="connsiteX3-217" fmla="*/ 415268 w 720067"/>
                <a:gd name="connsiteY3-218" fmla="*/ 646959 h 710052"/>
                <a:gd name="connsiteX4-219" fmla="*/ 0 w 720067"/>
                <a:gd name="connsiteY4-220" fmla="*/ 646959 h 710052"/>
                <a:gd name="connsiteX5-221" fmla="*/ 304800 w 720067"/>
                <a:gd name="connsiteY5-222" fmla="*/ 342160 h 710052"/>
                <a:gd name="connsiteX6-223" fmla="*/ 0 w 720067"/>
                <a:gd name="connsiteY6-224" fmla="*/ 37360 h 710052"/>
                <a:gd name="connsiteX0-225" fmla="*/ 2720 w 722787"/>
                <a:gd name="connsiteY0-226" fmla="*/ 37360 h 710052"/>
                <a:gd name="connsiteX1-227" fmla="*/ 417988 w 722787"/>
                <a:gd name="connsiteY1-228" fmla="*/ 37360 h 710052"/>
                <a:gd name="connsiteX2-229" fmla="*/ 722787 w 722787"/>
                <a:gd name="connsiteY2-230" fmla="*/ 342160 h 710052"/>
                <a:gd name="connsiteX3-231" fmla="*/ 417988 w 722787"/>
                <a:gd name="connsiteY3-232" fmla="*/ 646959 h 710052"/>
                <a:gd name="connsiteX4-233" fmla="*/ 2720 w 722787"/>
                <a:gd name="connsiteY4-234" fmla="*/ 646959 h 710052"/>
                <a:gd name="connsiteX5-235" fmla="*/ 307520 w 722787"/>
                <a:gd name="connsiteY5-236" fmla="*/ 342160 h 710052"/>
                <a:gd name="connsiteX6-237" fmla="*/ 2720 w 722787"/>
                <a:gd name="connsiteY6-238" fmla="*/ 37360 h 710052"/>
                <a:gd name="connsiteX0-239" fmla="*/ 1961 w 722028"/>
                <a:gd name="connsiteY0-240" fmla="*/ 37360 h 710052"/>
                <a:gd name="connsiteX1-241" fmla="*/ 417229 w 722028"/>
                <a:gd name="connsiteY1-242" fmla="*/ 37360 h 710052"/>
                <a:gd name="connsiteX2-243" fmla="*/ 722028 w 722028"/>
                <a:gd name="connsiteY2-244" fmla="*/ 342160 h 710052"/>
                <a:gd name="connsiteX3-245" fmla="*/ 417229 w 722028"/>
                <a:gd name="connsiteY3-246" fmla="*/ 646959 h 710052"/>
                <a:gd name="connsiteX4-247" fmla="*/ 1961 w 722028"/>
                <a:gd name="connsiteY4-248" fmla="*/ 646959 h 710052"/>
                <a:gd name="connsiteX5-249" fmla="*/ 306761 w 722028"/>
                <a:gd name="connsiteY5-250" fmla="*/ 342160 h 710052"/>
                <a:gd name="connsiteX6-251" fmla="*/ 1961 w 722028"/>
                <a:gd name="connsiteY6-252" fmla="*/ 37360 h 710052"/>
                <a:gd name="connsiteX0-253" fmla="*/ 1961 w 722028"/>
                <a:gd name="connsiteY0-254" fmla="*/ 37360 h 710052"/>
                <a:gd name="connsiteX1-255" fmla="*/ 417229 w 722028"/>
                <a:gd name="connsiteY1-256" fmla="*/ 37360 h 710052"/>
                <a:gd name="connsiteX2-257" fmla="*/ 722028 w 722028"/>
                <a:gd name="connsiteY2-258" fmla="*/ 342160 h 710052"/>
                <a:gd name="connsiteX3-259" fmla="*/ 417229 w 722028"/>
                <a:gd name="connsiteY3-260" fmla="*/ 646959 h 710052"/>
                <a:gd name="connsiteX4-261" fmla="*/ 1961 w 722028"/>
                <a:gd name="connsiteY4-262" fmla="*/ 646959 h 710052"/>
                <a:gd name="connsiteX5-263" fmla="*/ 306761 w 722028"/>
                <a:gd name="connsiteY5-264" fmla="*/ 342160 h 710052"/>
                <a:gd name="connsiteX6-265" fmla="*/ 1961 w 722028"/>
                <a:gd name="connsiteY6-266" fmla="*/ 37360 h 710052"/>
                <a:gd name="connsiteX0-267" fmla="*/ 1961 w 722028"/>
                <a:gd name="connsiteY0-268" fmla="*/ 37360 h 710052"/>
                <a:gd name="connsiteX1-269" fmla="*/ 417229 w 722028"/>
                <a:gd name="connsiteY1-270" fmla="*/ 37360 h 710052"/>
                <a:gd name="connsiteX2-271" fmla="*/ 722028 w 722028"/>
                <a:gd name="connsiteY2-272" fmla="*/ 342160 h 710052"/>
                <a:gd name="connsiteX3-273" fmla="*/ 417229 w 722028"/>
                <a:gd name="connsiteY3-274" fmla="*/ 646959 h 710052"/>
                <a:gd name="connsiteX4-275" fmla="*/ 1961 w 722028"/>
                <a:gd name="connsiteY4-276" fmla="*/ 646959 h 710052"/>
                <a:gd name="connsiteX5-277" fmla="*/ 306761 w 722028"/>
                <a:gd name="connsiteY5-278" fmla="*/ 342160 h 710052"/>
                <a:gd name="connsiteX6-279" fmla="*/ 1961 w 722028"/>
                <a:gd name="connsiteY6-280" fmla="*/ 37360 h 710052"/>
                <a:gd name="connsiteX0-281" fmla="*/ 1961 w 722028"/>
                <a:gd name="connsiteY0-282" fmla="*/ 63093 h 735785"/>
                <a:gd name="connsiteX1-283" fmla="*/ 417229 w 722028"/>
                <a:gd name="connsiteY1-284" fmla="*/ 63093 h 735785"/>
                <a:gd name="connsiteX2-285" fmla="*/ 722028 w 722028"/>
                <a:gd name="connsiteY2-286" fmla="*/ 367893 h 735785"/>
                <a:gd name="connsiteX3-287" fmla="*/ 417229 w 722028"/>
                <a:gd name="connsiteY3-288" fmla="*/ 672692 h 735785"/>
                <a:gd name="connsiteX4-289" fmla="*/ 1961 w 722028"/>
                <a:gd name="connsiteY4-290" fmla="*/ 672692 h 735785"/>
                <a:gd name="connsiteX5-291" fmla="*/ 306761 w 722028"/>
                <a:gd name="connsiteY5-292" fmla="*/ 367893 h 735785"/>
                <a:gd name="connsiteX6-293" fmla="*/ 1961 w 722028"/>
                <a:gd name="connsiteY6-294" fmla="*/ 63093 h 735785"/>
                <a:gd name="connsiteX0-295" fmla="*/ 1961 w 722028"/>
                <a:gd name="connsiteY0-296" fmla="*/ 63047 h 735739"/>
                <a:gd name="connsiteX1-297" fmla="*/ 417229 w 722028"/>
                <a:gd name="connsiteY1-298" fmla="*/ 63047 h 735739"/>
                <a:gd name="connsiteX2-299" fmla="*/ 722028 w 722028"/>
                <a:gd name="connsiteY2-300" fmla="*/ 367847 h 735739"/>
                <a:gd name="connsiteX3-301" fmla="*/ 417229 w 722028"/>
                <a:gd name="connsiteY3-302" fmla="*/ 672646 h 735739"/>
                <a:gd name="connsiteX4-303" fmla="*/ 1961 w 722028"/>
                <a:gd name="connsiteY4-304" fmla="*/ 672646 h 735739"/>
                <a:gd name="connsiteX5-305" fmla="*/ 306761 w 722028"/>
                <a:gd name="connsiteY5-306" fmla="*/ 367847 h 735739"/>
                <a:gd name="connsiteX6-307" fmla="*/ 1961 w 722028"/>
                <a:gd name="connsiteY6-308" fmla="*/ 63047 h 73573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722028" h="735739">
                  <a:moveTo>
                    <a:pt x="1961" y="63047"/>
                  </a:moveTo>
                  <a:cubicBezTo>
                    <a:pt x="32577" y="-20951"/>
                    <a:pt x="218490" y="-21078"/>
                    <a:pt x="417229" y="63047"/>
                  </a:cubicBezTo>
                  <a:cubicBezTo>
                    <a:pt x="615968" y="147172"/>
                    <a:pt x="722028" y="199598"/>
                    <a:pt x="722028" y="367847"/>
                  </a:cubicBezTo>
                  <a:cubicBezTo>
                    <a:pt x="722028" y="536097"/>
                    <a:pt x="615968" y="588522"/>
                    <a:pt x="417229" y="672646"/>
                  </a:cubicBezTo>
                  <a:cubicBezTo>
                    <a:pt x="218490" y="756770"/>
                    <a:pt x="32450" y="756770"/>
                    <a:pt x="1961" y="672646"/>
                  </a:cubicBezTo>
                  <a:cubicBezTo>
                    <a:pt x="-28528" y="588521"/>
                    <a:pt x="306761" y="536097"/>
                    <a:pt x="306761" y="367847"/>
                  </a:cubicBezTo>
                  <a:cubicBezTo>
                    <a:pt x="306760" y="199598"/>
                    <a:pt x="-28528" y="147172"/>
                    <a:pt x="1961" y="63047"/>
                  </a:cubicBezTo>
                  <a:close/>
                </a:path>
              </a:pathLst>
            </a:custGeom>
            <a:solidFill>
              <a:schemeClr val="accent6"/>
            </a:solidFill>
            <a:ln w="12700" cap="flat">
              <a:noFill/>
              <a:miter lim="400000"/>
            </a:ln>
            <a:effectLst/>
          </p:spPr>
          <p:txBody>
            <a:bodyPr wrap="square" lIns="45719" tIns="45719" rIns="45719" bIns="45719" numCol="1" anchor="ctr">
              <a:noAutofit/>
            </a:bodyPr>
            <a:lstStyle/>
            <a:p>
              <a:pPr algn="ctr">
                <a:lnSpc>
                  <a:spcPct val="132000"/>
                </a:lnSpc>
                <a:defRPr>
                  <a:solidFill>
                    <a:srgbClr val="FFFFFF"/>
                  </a:solidFill>
                </a:defRPr>
              </a:pPr>
              <a:endParaRPr dirty="0">
                <a:solidFill>
                  <a:schemeClr val="bg2">
                    <a:lumMod val="25000"/>
                  </a:schemeClr>
                </a:solidFill>
                <a:latin typeface="思源黑体 CN Normal" panose="020B0400000000000000" pitchFamily="34" charset="-122"/>
                <a:ea typeface="思源黑体 CN Normal" panose="020B0400000000000000" pitchFamily="34" charset="-122"/>
                <a:sym typeface="思源黑体 CN Normal" panose="020B0400000000000000" pitchFamily="34" charset="-122"/>
              </a:endParaRPr>
            </a:p>
          </p:txBody>
        </p:sp>
      </p:grpSp>
      <p:pic>
        <p:nvPicPr>
          <p:cNvPr id="8" name="图片 7" descr="logo透明（带校名）"/>
          <p:cNvPicPr>
            <a:picLocks noChangeAspect="1"/>
          </p:cNvPicPr>
          <p:nvPr>
            <p:custDataLst>
              <p:tags r:id="rId1"/>
            </p:custDataLst>
          </p:nvPr>
        </p:nvPicPr>
        <p:blipFill>
          <a:blip r:embed="rId4"/>
          <a:stretch>
            <a:fillRect/>
          </a:stretch>
        </p:blipFill>
        <p:spPr>
          <a:xfrm>
            <a:off x="10542905" y="167640"/>
            <a:ext cx="1440180" cy="134175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tags/tag1.xml><?xml version="1.0" encoding="utf-8"?>
<p:tagLst xmlns:a="http://schemas.openxmlformats.org/drawingml/2006/main" xmlns:r="http://schemas.openxmlformats.org/officeDocument/2006/relationships" xmlns:p="http://schemas.openxmlformats.org/presentationml/2006/main">
  <p:tag name="COMMONDATA" val="eyJoZGlkIjoiZmI1OTNiNDU1YjJlYjg1NDJjZjI1YzNiZjc2MDdiZTQifQ=="/>
</p:tagLst>
</file>

<file path=ppt/tags/tag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9.xml><?xml version="1.0" encoding="utf-8"?>
<p:tagLst xmlns:a="http://schemas.openxmlformats.org/drawingml/2006/main" xmlns:r="http://schemas.openxmlformats.org/officeDocument/2006/relationships" xmlns:p="http://schemas.openxmlformats.org/presentationml/2006/main">
  <p:tag name="PA" val="v4.1.1"/>
</p:tagLst>
</file>

<file path=ppt/tags/tag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0.xml><?xml version="1.0" encoding="utf-8"?>
<p:tagLst xmlns:a="http://schemas.openxmlformats.org/drawingml/2006/main" xmlns:r="http://schemas.openxmlformats.org/officeDocument/2006/relationships" xmlns:p="http://schemas.openxmlformats.org/presentationml/2006/main">
  <p:tag name="PA" val="v4.1.1"/>
</p:tagLst>
</file>

<file path=ppt/tags/tag41.xml><?xml version="1.0" encoding="utf-8"?>
<p:tagLst xmlns:a="http://schemas.openxmlformats.org/drawingml/2006/main" xmlns:r="http://schemas.openxmlformats.org/officeDocument/2006/relationships" xmlns:p="http://schemas.openxmlformats.org/presentationml/2006/main">
  <p:tag name="PA" val="v4.1.1"/>
</p:tagLst>
</file>

<file path=ppt/tags/tag42.xml><?xml version="1.0" encoding="utf-8"?>
<p:tagLst xmlns:a="http://schemas.openxmlformats.org/drawingml/2006/main" xmlns:r="http://schemas.openxmlformats.org/officeDocument/2006/relationships" xmlns:p="http://schemas.openxmlformats.org/presentationml/2006/main">
  <p:tag name="PA" val="v4.1.1"/>
</p:tagLst>
</file>

<file path=ppt/tags/tag43.xml><?xml version="1.0" encoding="utf-8"?>
<p:tagLst xmlns:a="http://schemas.openxmlformats.org/drawingml/2006/main" xmlns:r="http://schemas.openxmlformats.org/officeDocument/2006/relationships" xmlns:p="http://schemas.openxmlformats.org/presentationml/2006/main">
  <p:tag name="PA" val="v4.1.1"/>
</p:tagLst>
</file>

<file path=ppt/tags/tag44.xml><?xml version="1.0" encoding="utf-8"?>
<p:tagLst xmlns:a="http://schemas.openxmlformats.org/drawingml/2006/main" xmlns:r="http://schemas.openxmlformats.org/officeDocument/2006/relationships" xmlns:p="http://schemas.openxmlformats.org/presentationml/2006/main">
  <p:tag name="PA" val="v4.1.1"/>
</p:tagLst>
</file>

<file path=ppt/tags/tag45.xml><?xml version="1.0" encoding="utf-8"?>
<p:tagLst xmlns:a="http://schemas.openxmlformats.org/drawingml/2006/main" xmlns:r="http://schemas.openxmlformats.org/officeDocument/2006/relationships" xmlns:p="http://schemas.openxmlformats.org/presentationml/2006/main">
  <p:tag name="PA" val="v4.1.1"/>
</p:tagLst>
</file>

<file path=ppt/tags/tag46.xml><?xml version="1.0" encoding="utf-8"?>
<p:tagLst xmlns:a="http://schemas.openxmlformats.org/drawingml/2006/main" xmlns:r="http://schemas.openxmlformats.org/officeDocument/2006/relationships" xmlns:p="http://schemas.openxmlformats.org/presentationml/2006/main">
  <p:tag name="PA" val="v4.1.1"/>
</p:tagLst>
</file>

<file path=ppt/tags/tag47.xml><?xml version="1.0" encoding="utf-8"?>
<p:tagLst xmlns:a="http://schemas.openxmlformats.org/drawingml/2006/main" xmlns:r="http://schemas.openxmlformats.org/officeDocument/2006/relationships" xmlns:p="http://schemas.openxmlformats.org/presentationml/2006/main">
  <p:tag name="PA" val="v4.1.1"/>
</p:tagLst>
</file>

<file path=ppt/tags/tag48.xml><?xml version="1.0" encoding="utf-8"?>
<p:tagLst xmlns:a="http://schemas.openxmlformats.org/drawingml/2006/main" xmlns:r="http://schemas.openxmlformats.org/officeDocument/2006/relationships" xmlns:p="http://schemas.openxmlformats.org/presentationml/2006/main">
  <p:tag name="PA" val="v4.1.1"/>
</p:tagLst>
</file>

<file path=ppt/tags/tag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xml><?xml version="1.0" encoding="utf-8"?>
<p:tagLst xmlns:a="http://schemas.openxmlformats.org/drawingml/2006/main" xmlns:r="http://schemas.openxmlformats.org/officeDocument/2006/relationships" xmlns:p="http://schemas.openxmlformats.org/presentationml/2006/main">
  <p:tag name="KSO_WM_BEAUTIFY_FLAG" val=""/>
</p:tagLst>
</file>

<file path=ppt/theme/theme1.xml><?xml version="1.0" encoding="utf-8"?>
<a:theme xmlns:a="http://schemas.openxmlformats.org/drawingml/2006/main" name="Office 主题​​">
  <a:themeElements>
    <a:clrScheme name="Office">
      <a:dk1>
        <a:srgbClr val="000000"/>
      </a:dk1>
      <a:lt1>
        <a:srgbClr val="FFFFFF"/>
      </a:lt1>
      <a:dk2>
        <a:srgbClr val="778495"/>
      </a:dk2>
      <a:lt2>
        <a:srgbClr val="F0F0F0"/>
      </a:lt2>
      <a:accent1>
        <a:srgbClr val="222311"/>
      </a:accent1>
      <a:accent2>
        <a:srgbClr val="89BB98"/>
      </a:accent2>
      <a:accent3>
        <a:srgbClr val="DEE7E9"/>
      </a:accent3>
      <a:accent4>
        <a:srgbClr val="6AAB9D"/>
      </a:accent4>
      <a:accent5>
        <a:srgbClr val="A89879"/>
      </a:accent5>
      <a:accent6>
        <a:srgbClr val="C9C9C9"/>
      </a:accent6>
      <a:hlink>
        <a:srgbClr val="222311"/>
      </a:hlink>
      <a:folHlink>
        <a:srgbClr val="BFBFBF"/>
      </a:folHlink>
    </a:clrScheme>
    <a:fontScheme name="自定义 1">
      <a:majorFont>
        <a:latin typeface="思源黑体 CN Bold"/>
        <a:ea typeface="思源黑体 CN Bold"/>
        <a:cs typeface=""/>
      </a:majorFont>
      <a:minorFont>
        <a:latin typeface="思源黑体 CN Normal"/>
        <a:ea typeface="思源黑体 CN Normal"/>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Override1.xml><?xml version="1.0" encoding="utf-8"?>
<a:themeOverride xmlns:a="http://schemas.openxmlformats.org/drawingml/2006/main">
  <a:clrScheme name="Office">
    <a:dk1>
      <a:srgbClr val="000000"/>
    </a:dk1>
    <a:lt1>
      <a:srgbClr val="FFFFFF"/>
    </a:lt1>
    <a:dk2>
      <a:srgbClr val="778495"/>
    </a:dk2>
    <a:lt2>
      <a:srgbClr val="F0F0F0"/>
    </a:lt2>
    <a:accent1>
      <a:srgbClr val="222311"/>
    </a:accent1>
    <a:accent2>
      <a:srgbClr val="89BB98"/>
    </a:accent2>
    <a:accent3>
      <a:srgbClr val="DEE7E9"/>
    </a:accent3>
    <a:accent4>
      <a:srgbClr val="6AAB9D"/>
    </a:accent4>
    <a:accent5>
      <a:srgbClr val="A89879"/>
    </a:accent5>
    <a:accent6>
      <a:srgbClr val="C9C9C9"/>
    </a:accent6>
    <a:hlink>
      <a:srgbClr val="222311"/>
    </a:hlink>
    <a:folHlink>
      <a:srgbClr val="BFBFBF"/>
    </a:folHlink>
  </a:clrScheme>
</a:themeOverride>
</file>

<file path=ppt/theme/themeOverride2.xml><?xml version="1.0" encoding="utf-8"?>
<a:themeOverride xmlns:a="http://schemas.openxmlformats.org/drawingml/2006/main">
  <a:clrScheme name="Office">
    <a:dk1>
      <a:srgbClr val="000000"/>
    </a:dk1>
    <a:lt1>
      <a:srgbClr val="FFFFFF"/>
    </a:lt1>
    <a:dk2>
      <a:srgbClr val="778495"/>
    </a:dk2>
    <a:lt2>
      <a:srgbClr val="F0F0F0"/>
    </a:lt2>
    <a:accent1>
      <a:srgbClr val="222311"/>
    </a:accent1>
    <a:accent2>
      <a:srgbClr val="89BB98"/>
    </a:accent2>
    <a:accent3>
      <a:srgbClr val="DEE7E9"/>
    </a:accent3>
    <a:accent4>
      <a:srgbClr val="6AAB9D"/>
    </a:accent4>
    <a:accent5>
      <a:srgbClr val="A89879"/>
    </a:accent5>
    <a:accent6>
      <a:srgbClr val="C9C9C9"/>
    </a:accent6>
    <a:hlink>
      <a:srgbClr val="222311"/>
    </a:hlink>
    <a:folHlink>
      <a:srgbClr val="BFBFBF"/>
    </a:folHlink>
  </a:clrScheme>
</a:themeOverride>
</file>

<file path=ppt/theme/themeOverride3.xml><?xml version="1.0" encoding="utf-8"?>
<a:themeOverride xmlns:a="http://schemas.openxmlformats.org/drawingml/2006/main">
  <a:clrScheme name="Office">
    <a:dk1>
      <a:srgbClr val="000000"/>
    </a:dk1>
    <a:lt1>
      <a:srgbClr val="FFFFFF"/>
    </a:lt1>
    <a:dk2>
      <a:srgbClr val="778495"/>
    </a:dk2>
    <a:lt2>
      <a:srgbClr val="F0F0F0"/>
    </a:lt2>
    <a:accent1>
      <a:srgbClr val="222311"/>
    </a:accent1>
    <a:accent2>
      <a:srgbClr val="89BB98"/>
    </a:accent2>
    <a:accent3>
      <a:srgbClr val="DEE7E9"/>
    </a:accent3>
    <a:accent4>
      <a:srgbClr val="6AAB9D"/>
    </a:accent4>
    <a:accent5>
      <a:srgbClr val="A89879"/>
    </a:accent5>
    <a:accent6>
      <a:srgbClr val="C9C9C9"/>
    </a:accent6>
    <a:hlink>
      <a:srgbClr val="222311"/>
    </a:hlink>
    <a:folHlink>
      <a:srgbClr val="BFBFBF"/>
    </a:folHlink>
  </a:clrScheme>
</a:themeOverride>
</file>

<file path=ppt/theme/themeOverride4.xml><?xml version="1.0" encoding="utf-8"?>
<a:themeOverride xmlns:a="http://schemas.openxmlformats.org/drawingml/2006/main">
  <a:clrScheme name="Office">
    <a:dk1>
      <a:srgbClr val="000000"/>
    </a:dk1>
    <a:lt1>
      <a:srgbClr val="FFFFFF"/>
    </a:lt1>
    <a:dk2>
      <a:srgbClr val="778495"/>
    </a:dk2>
    <a:lt2>
      <a:srgbClr val="F0F0F0"/>
    </a:lt2>
    <a:accent1>
      <a:srgbClr val="222311"/>
    </a:accent1>
    <a:accent2>
      <a:srgbClr val="89BB98"/>
    </a:accent2>
    <a:accent3>
      <a:srgbClr val="DEE7E9"/>
    </a:accent3>
    <a:accent4>
      <a:srgbClr val="6AAB9D"/>
    </a:accent4>
    <a:accent5>
      <a:srgbClr val="A89879"/>
    </a:accent5>
    <a:accent6>
      <a:srgbClr val="C9C9C9"/>
    </a:accent6>
    <a:hlink>
      <a:srgbClr val="222311"/>
    </a:hlink>
    <a:folHlink>
      <a:srgbClr val="BFBFBF"/>
    </a:folHlink>
  </a:clrScheme>
</a:themeOverride>
</file>

<file path=ppt/theme/themeOverride5.xml><?xml version="1.0" encoding="utf-8"?>
<a:themeOverride xmlns:a="http://schemas.openxmlformats.org/drawingml/2006/main">
  <a:clrScheme name="Office">
    <a:dk1>
      <a:srgbClr val="000000"/>
    </a:dk1>
    <a:lt1>
      <a:srgbClr val="FFFFFF"/>
    </a:lt1>
    <a:dk2>
      <a:srgbClr val="778495"/>
    </a:dk2>
    <a:lt2>
      <a:srgbClr val="F0F0F0"/>
    </a:lt2>
    <a:accent1>
      <a:srgbClr val="222311"/>
    </a:accent1>
    <a:accent2>
      <a:srgbClr val="89BB98"/>
    </a:accent2>
    <a:accent3>
      <a:srgbClr val="DEE7E9"/>
    </a:accent3>
    <a:accent4>
      <a:srgbClr val="6AAB9D"/>
    </a:accent4>
    <a:accent5>
      <a:srgbClr val="A89879"/>
    </a:accent5>
    <a:accent6>
      <a:srgbClr val="C9C9C9"/>
    </a:accent6>
    <a:hlink>
      <a:srgbClr val="222311"/>
    </a:hlink>
    <a:folHlink>
      <a:srgbClr val="BFBFBF"/>
    </a:folHlink>
  </a:clrScheme>
</a:themeOverride>
</file>

<file path=docProps/app.xml><?xml version="1.0" encoding="utf-8"?>
<Properties xmlns="http://schemas.openxmlformats.org/officeDocument/2006/extended-properties" xmlns:vt="http://schemas.openxmlformats.org/officeDocument/2006/docPropsVTypes">
  <TotalTime>1</TotalTime>
  <Words>1278</Words>
  <Application>Microsoft Office PowerPoint</Application>
  <PresentationFormat>自定义</PresentationFormat>
  <Paragraphs>115</Paragraphs>
  <Slides>19</Slides>
  <Notes>0</Notes>
  <HiddenSlides>0</HiddenSlides>
  <MMClips>1</MMClips>
  <ScaleCrop>false</ScaleCrop>
  <HeadingPairs>
    <vt:vector size="6" baseType="variant">
      <vt:variant>
        <vt:lpstr>已用的字体</vt:lpstr>
      </vt:variant>
      <vt:variant>
        <vt:i4>7</vt:i4>
      </vt:variant>
      <vt:variant>
        <vt:lpstr>主题</vt:lpstr>
      </vt:variant>
      <vt:variant>
        <vt:i4>1</vt:i4>
      </vt:variant>
      <vt:variant>
        <vt:lpstr>幻灯片标题</vt:lpstr>
      </vt:variant>
      <vt:variant>
        <vt:i4>19</vt:i4>
      </vt:variant>
    </vt:vector>
  </HeadingPairs>
  <TitlesOfParts>
    <vt:vector size="27" baseType="lpstr">
      <vt:lpstr>Arial</vt:lpstr>
      <vt:lpstr>宋体</vt:lpstr>
      <vt:lpstr>思源黑体 CN Light</vt:lpstr>
      <vt:lpstr>思源黑体 CN Normal</vt:lpstr>
      <vt:lpstr>Calibri</vt:lpstr>
      <vt:lpstr>思源黑体 CN Bold</vt:lpstr>
      <vt:lpstr>字魂布丁体</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e1566</dc:creator>
  <cp:lastModifiedBy>WXQ</cp:lastModifiedBy>
  <cp:revision>16</cp:revision>
  <dcterms:created xsi:type="dcterms:W3CDTF">2023-08-21T12:16:00Z</dcterms:created>
  <dcterms:modified xsi:type="dcterms:W3CDTF">2023-08-28T07:38:46Z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07135C323CC14C3BAB93662D2C3EB993_12</vt:lpwstr>
  </property>
  <property fmtid="{D5CDD505-2E9C-101B-9397-08002B2CF9AE}" pid="3" name="KSOProductBuildVer">
    <vt:lpwstr>2052-12.1.0.15120</vt:lpwstr>
  </property>
</Properties>
</file>